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8" r:id="rId1"/>
  </p:sldMasterIdLst>
  <p:notesMasterIdLst>
    <p:notesMasterId r:id="rId15"/>
  </p:notesMasterIdLst>
  <p:handoutMasterIdLst>
    <p:handoutMasterId r:id="rId16"/>
  </p:handoutMasterIdLst>
  <p:sldIdLst>
    <p:sldId id="256" r:id="rId2"/>
    <p:sldId id="432" r:id="rId3"/>
    <p:sldId id="434" r:id="rId4"/>
    <p:sldId id="436" r:id="rId5"/>
    <p:sldId id="408" r:id="rId6"/>
    <p:sldId id="405" r:id="rId7"/>
    <p:sldId id="402" r:id="rId8"/>
    <p:sldId id="387" r:id="rId9"/>
    <p:sldId id="439" r:id="rId10"/>
    <p:sldId id="411" r:id="rId11"/>
    <p:sldId id="441" r:id="rId12"/>
    <p:sldId id="393" r:id="rId13"/>
    <p:sldId id="394" r:id="rId14"/>
  </p:sldIdLst>
  <p:sldSz cx="9144000" cy="6858000" type="screen4x3"/>
  <p:notesSz cx="9926638" cy="679767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799">
          <p15:clr>
            <a:srgbClr val="A4A3A4"/>
          </p15:clr>
        </p15:guide>
        <p15:guide id="3" pos="2880">
          <p15:clr>
            <a:srgbClr val="A4A3A4"/>
          </p15:clr>
        </p15:guide>
        <p15:guide id="4" pos="5556">
          <p15:clr>
            <a:srgbClr val="A4A3A4"/>
          </p15:clr>
        </p15:guide>
        <p15:guide id="5" pos="22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19" autoAdjust="0"/>
    <p:restoredTop sz="93956" autoAdjust="0"/>
  </p:normalViewPr>
  <p:slideViewPr>
    <p:cSldViewPr>
      <p:cViewPr varScale="1">
        <p:scale>
          <a:sx n="89" d="100"/>
          <a:sy n="89" d="100"/>
        </p:scale>
        <p:origin x="480" y="96"/>
      </p:cViewPr>
      <p:guideLst>
        <p:guide orient="horz" pos="2160"/>
        <p:guide orient="horz" pos="799"/>
        <p:guide pos="2880"/>
        <p:guide pos="5556"/>
        <p:guide pos="2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396"/>
    </p:cViewPr>
  </p:sorterViewPr>
  <p:notesViewPr>
    <p:cSldViewPr>
      <p:cViewPr varScale="1">
        <p:scale>
          <a:sx n="54" d="100"/>
          <a:sy n="54" d="100"/>
        </p:scale>
        <p:origin x="-2844" y="-90"/>
      </p:cViewPr>
      <p:guideLst>
        <p:guide orient="horz" pos="2141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29EDE27D-3F88-435C-91F6-417B68894FB1}" type="datetimeFigureOut">
              <a:rPr lang="en-AU"/>
              <a:pPr>
                <a:defRPr/>
              </a:pPr>
              <a:t>10/02/2020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E055096-68DF-4004-8980-9CA6A6A9A0AF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107870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92443E3-1068-45BC-ABBE-B83F9A532704}" type="datetimeFigureOut">
              <a:rPr lang="en-AU"/>
              <a:pPr>
                <a:defRPr/>
              </a:pPr>
              <a:t>10/02/2020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AU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E1766E7-058D-410F-AC98-3E0CBAB0F63D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1249374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Collaborator logo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6"/>
          <p:cNvGrpSpPr>
            <a:grpSpLocks/>
          </p:cNvGrpSpPr>
          <p:nvPr userDrawn="1"/>
        </p:nvGrpSpPr>
        <p:grpSpPr bwMode="auto">
          <a:xfrm>
            <a:off x="1588" y="5500688"/>
            <a:ext cx="9170987" cy="1357312"/>
            <a:chOff x="1497" y="5500319"/>
            <a:chExt cx="9170984" cy="1357681"/>
          </a:xfrm>
        </p:grpSpPr>
        <p:sp>
          <p:nvSpPr>
            <p:cNvPr id="6" name="Rectangle 5"/>
            <p:cNvSpPr/>
            <p:nvPr userDrawn="1"/>
          </p:nvSpPr>
          <p:spPr>
            <a:xfrm>
              <a:off x="1497" y="5940176"/>
              <a:ext cx="9158284" cy="917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solidFill>
                  <a:srgbClr val="FFFFFF"/>
                </a:solidFill>
              </a:endParaRPr>
            </a:p>
          </p:txBody>
        </p:sp>
        <p:sp>
          <p:nvSpPr>
            <p:cNvPr id="7" name="Freeform 7"/>
            <p:cNvSpPr>
              <a:spLocks noEditPoints="1"/>
            </p:cNvSpPr>
            <p:nvPr userDrawn="1"/>
          </p:nvSpPr>
          <p:spPr bwMode="auto">
            <a:xfrm>
              <a:off x="1497" y="5563836"/>
              <a:ext cx="9170984" cy="932115"/>
            </a:xfrm>
            <a:custGeom>
              <a:avLst/>
              <a:gdLst>
                <a:gd name="T0" fmla="*/ 2313 w 2880"/>
                <a:gd name="T1" fmla="*/ 117 h 293"/>
                <a:gd name="T2" fmla="*/ 0 w 2880"/>
                <a:gd name="T3" fmla="*/ 117 h 293"/>
                <a:gd name="T4" fmla="*/ 0 w 2880"/>
                <a:gd name="T5" fmla="*/ 137 h 293"/>
                <a:gd name="T6" fmla="*/ 2030 w 2880"/>
                <a:gd name="T7" fmla="*/ 137 h 293"/>
                <a:gd name="T8" fmla="*/ 2313 w 2880"/>
                <a:gd name="T9" fmla="*/ 117 h 293"/>
                <a:gd name="T10" fmla="*/ 2880 w 2880"/>
                <a:gd name="T11" fmla="*/ 0 h 293"/>
                <a:gd name="T12" fmla="*/ 2880 w 2880"/>
                <a:gd name="T13" fmla="*/ 0 h 293"/>
                <a:gd name="T14" fmla="*/ 2880 w 2880"/>
                <a:gd name="T15" fmla="*/ 117 h 293"/>
                <a:gd name="T16" fmla="*/ 2313 w 2880"/>
                <a:gd name="T17" fmla="*/ 117 h 293"/>
                <a:gd name="T18" fmla="*/ 2784 w 2880"/>
                <a:gd name="T19" fmla="*/ 293 h 293"/>
                <a:gd name="T20" fmla="*/ 2880 w 2880"/>
                <a:gd name="T21" fmla="*/ 293 h 293"/>
                <a:gd name="T22" fmla="*/ 2880 w 2880"/>
                <a:gd name="T23" fmla="*/ 0 h 29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880" h="293">
                  <a:moveTo>
                    <a:pt x="2313" y="117"/>
                  </a:moveTo>
                  <a:cubicBezTo>
                    <a:pt x="0" y="117"/>
                    <a:pt x="0" y="117"/>
                    <a:pt x="0" y="11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030" y="137"/>
                    <a:pt x="2030" y="137"/>
                    <a:pt x="2030" y="137"/>
                  </a:cubicBezTo>
                  <a:cubicBezTo>
                    <a:pt x="2214" y="137"/>
                    <a:pt x="2274" y="132"/>
                    <a:pt x="2313" y="117"/>
                  </a:cubicBezTo>
                  <a:moveTo>
                    <a:pt x="2880" y="0"/>
                  </a:moveTo>
                  <a:cubicBezTo>
                    <a:pt x="2880" y="0"/>
                    <a:pt x="2880" y="0"/>
                    <a:pt x="2880" y="0"/>
                  </a:cubicBezTo>
                  <a:cubicBezTo>
                    <a:pt x="2880" y="117"/>
                    <a:pt x="2880" y="117"/>
                    <a:pt x="2880" y="117"/>
                  </a:cubicBezTo>
                  <a:cubicBezTo>
                    <a:pt x="2313" y="117"/>
                    <a:pt x="2313" y="117"/>
                    <a:pt x="2313" y="117"/>
                  </a:cubicBezTo>
                  <a:cubicBezTo>
                    <a:pt x="2411" y="197"/>
                    <a:pt x="2542" y="293"/>
                    <a:pt x="2784" y="293"/>
                  </a:cubicBezTo>
                  <a:cubicBezTo>
                    <a:pt x="2842" y="293"/>
                    <a:pt x="2880" y="293"/>
                    <a:pt x="2880" y="293"/>
                  </a:cubicBezTo>
                  <a:cubicBezTo>
                    <a:pt x="2880" y="0"/>
                    <a:pt x="2880" y="0"/>
                    <a:pt x="2880" y="0"/>
                  </a:cubicBezTo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1497" y="5500319"/>
              <a:ext cx="9170984" cy="435093"/>
            </a:xfrm>
            <a:custGeom>
              <a:avLst/>
              <a:gdLst/>
              <a:ahLst/>
              <a:cxnLst>
                <a:cxn ang="0">
                  <a:pos x="2880" y="20"/>
                </a:cxn>
                <a:cxn ang="0">
                  <a:pos x="2789" y="20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2880" y="137"/>
                </a:cxn>
                <a:cxn ang="0">
                  <a:pos x="2880" y="20"/>
                </a:cxn>
                <a:cxn ang="0">
                  <a:pos x="1860" y="0"/>
                </a:cxn>
                <a:cxn ang="0">
                  <a:pos x="0" y="0"/>
                </a:cxn>
                <a:cxn ang="0">
                  <a:pos x="0" y="137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1860" y="0"/>
                </a:cxn>
              </a:cxnLst>
              <a:rect l="0" t="0" r="r" b="b"/>
              <a:pathLst>
                <a:path w="2880" h="137">
                  <a:moveTo>
                    <a:pt x="2880" y="20"/>
                  </a:moveTo>
                  <a:cubicBezTo>
                    <a:pt x="2789" y="20"/>
                    <a:pt x="2789" y="20"/>
                    <a:pt x="2789" y="20"/>
                  </a:cubicBezTo>
                  <a:cubicBezTo>
                    <a:pt x="2500" y="20"/>
                    <a:pt x="2393" y="10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880" y="137"/>
                    <a:pt x="2880" y="137"/>
                    <a:pt x="2880" y="137"/>
                  </a:cubicBezTo>
                  <a:cubicBezTo>
                    <a:pt x="2880" y="20"/>
                    <a:pt x="2880" y="20"/>
                    <a:pt x="2880" y="20"/>
                  </a:cubicBezTo>
                  <a:moveTo>
                    <a:pt x="186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216" y="57"/>
                    <a:pt x="2053" y="0"/>
                    <a:pt x="1860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solidFill>
                  <a:prstClr val="black"/>
                </a:solidFill>
                <a:latin typeface="Calibri"/>
                <a:cs typeface="+mn-cs"/>
              </a:endParaRPr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1497" y="5563836"/>
              <a:ext cx="7365998" cy="431917"/>
            </a:xfrm>
            <a:custGeom>
              <a:avLst/>
              <a:gdLst>
                <a:gd name="T0" fmla="*/ 2313 w 2313"/>
                <a:gd name="T1" fmla="*/ 117 h 136"/>
                <a:gd name="T2" fmla="*/ 1860 w 2313"/>
                <a:gd name="T3" fmla="*/ 0 h 136"/>
                <a:gd name="T4" fmla="*/ 0 w 2313"/>
                <a:gd name="T5" fmla="*/ 0 h 136"/>
                <a:gd name="T6" fmla="*/ 0 w 2313"/>
                <a:gd name="T7" fmla="*/ 136 h 136"/>
                <a:gd name="T8" fmla="*/ 2030 w 2313"/>
                <a:gd name="T9" fmla="*/ 136 h 136"/>
                <a:gd name="T10" fmla="*/ 2313 w 2313"/>
                <a:gd name="T11" fmla="*/ 117 h 1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313" h="136">
                  <a:moveTo>
                    <a:pt x="2313" y="117"/>
                  </a:moveTo>
                  <a:cubicBezTo>
                    <a:pt x="2204" y="55"/>
                    <a:pt x="2053" y="0"/>
                    <a:pt x="18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2030" y="136"/>
                    <a:pt x="2030" y="136"/>
                    <a:pt x="2030" y="136"/>
                  </a:cubicBezTo>
                  <a:cubicBezTo>
                    <a:pt x="2214" y="136"/>
                    <a:pt x="2274" y="132"/>
                    <a:pt x="2313" y="11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7367495" y="5563836"/>
              <a:ext cx="1804986" cy="868598"/>
            </a:xfrm>
            <a:custGeom>
              <a:avLst/>
              <a:gdLst>
                <a:gd name="T0" fmla="*/ 476 w 567"/>
                <a:gd name="T1" fmla="*/ 0 h 273"/>
                <a:gd name="T2" fmla="*/ 0 w 567"/>
                <a:gd name="T3" fmla="*/ 117 h 273"/>
                <a:gd name="T4" fmla="*/ 471 w 567"/>
                <a:gd name="T5" fmla="*/ 273 h 273"/>
                <a:gd name="T6" fmla="*/ 567 w 567"/>
                <a:gd name="T7" fmla="*/ 273 h 273"/>
                <a:gd name="T8" fmla="*/ 567 w 567"/>
                <a:gd name="T9" fmla="*/ 0 h 273"/>
                <a:gd name="T10" fmla="*/ 476 w 567"/>
                <a:gd name="T11" fmla="*/ 0 h 2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67" h="273">
                  <a:moveTo>
                    <a:pt x="476" y="0"/>
                  </a:moveTo>
                  <a:cubicBezTo>
                    <a:pt x="187" y="0"/>
                    <a:pt x="80" y="87"/>
                    <a:pt x="0" y="117"/>
                  </a:cubicBezTo>
                  <a:cubicBezTo>
                    <a:pt x="128" y="190"/>
                    <a:pt x="229" y="273"/>
                    <a:pt x="471" y="273"/>
                  </a:cubicBezTo>
                  <a:cubicBezTo>
                    <a:pt x="529" y="273"/>
                    <a:pt x="567" y="273"/>
                    <a:pt x="567" y="273"/>
                  </a:cubicBezTo>
                  <a:cubicBezTo>
                    <a:pt x="567" y="0"/>
                    <a:pt x="567" y="0"/>
                    <a:pt x="567" y="0"/>
                  </a:cubicBezTo>
                  <a:lnTo>
                    <a:pt x="4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pic>
          <p:nvPicPr>
            <p:cNvPr id="11" name="Picture 78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9275" y="5675743"/>
              <a:ext cx="655638" cy="655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2" name="Group 19"/>
            <p:cNvGrpSpPr/>
            <p:nvPr userDrawn="1"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13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4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5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6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7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8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9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20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21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22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23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24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440" y="3122613"/>
            <a:ext cx="8467494" cy="10800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4440" y="4257092"/>
            <a:ext cx="8475710" cy="360040"/>
          </a:xfrm>
        </p:spPr>
        <p:txBody>
          <a:bodyPr>
            <a:norm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27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buFontTx/>
              <a:buNone/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0634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3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6950411-9935-456A-861C-9BAE6E7CAACE}" type="slidenum">
              <a:rPr lang="en-AU" altLang="en-US"/>
              <a:pPr>
                <a:defRPr/>
              </a:pPr>
              <a:t>‹#›</a:t>
            </a:fld>
            <a:r>
              <a:rPr lang="en-AU" alt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302272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0000" y="1276350"/>
            <a:ext cx="8460000" cy="4559300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1">
                <a:solidFill>
                  <a:schemeClr val="accent1">
                    <a:lumMod val="75000"/>
                  </a:schemeClr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1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F876E10-0AE0-47F4-A339-D763F8355C36}" type="slidenum">
              <a:rPr lang="en-AU" altLang="en-US"/>
              <a:pPr>
                <a:defRPr/>
              </a:pPr>
              <a:t>‹#›</a:t>
            </a:fld>
            <a:r>
              <a:rPr lang="en-AU" alt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496905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0"/>
          <p:cNvGrpSpPr>
            <a:grpSpLocks/>
          </p:cNvGrpSpPr>
          <p:nvPr userDrawn="1"/>
        </p:nvGrpSpPr>
        <p:grpSpPr bwMode="auto">
          <a:xfrm>
            <a:off x="-7938" y="6056313"/>
            <a:ext cx="9161463" cy="801687"/>
            <a:chOff x="-7938" y="6056313"/>
            <a:chExt cx="9161463" cy="801687"/>
          </a:xfrm>
        </p:grpSpPr>
        <p:sp>
          <p:nvSpPr>
            <p:cNvPr id="4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-7938" y="6056313"/>
              <a:ext cx="9161463" cy="801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grpSp>
          <p:nvGrpSpPr>
            <p:cNvPr id="5" name="Group 1"/>
            <p:cNvGrpSpPr>
              <a:grpSpLocks/>
            </p:cNvGrpSpPr>
            <p:nvPr userDrawn="1"/>
          </p:nvGrpSpPr>
          <p:grpSpPr bwMode="auto">
            <a:xfrm>
              <a:off x="1588" y="6065838"/>
              <a:ext cx="9142412" cy="690562"/>
              <a:chOff x="1495" y="6065893"/>
              <a:chExt cx="9143026" cy="690563"/>
            </a:xfrm>
          </p:grpSpPr>
          <p:sp>
            <p:nvSpPr>
              <p:cNvPr id="7" name="Freeform 8"/>
              <p:cNvSpPr>
                <a:spLocks noEditPoints="1"/>
              </p:cNvSpPr>
              <p:nvPr userDrawn="1"/>
            </p:nvSpPr>
            <p:spPr bwMode="auto">
              <a:xfrm>
                <a:off x="1495" y="6065893"/>
                <a:ext cx="9143026" cy="690563"/>
              </a:xfrm>
              <a:custGeom>
                <a:avLst/>
                <a:gdLst>
                  <a:gd name="T0" fmla="*/ 2880 w 2880"/>
                  <a:gd name="T1" fmla="*/ 14 h 217"/>
                  <a:gd name="T2" fmla="*/ 2817 w 2880"/>
                  <a:gd name="T3" fmla="*/ 14 h 217"/>
                  <a:gd name="T4" fmla="*/ 2486 w 2880"/>
                  <a:gd name="T5" fmla="*/ 95 h 217"/>
                  <a:gd name="T6" fmla="*/ 2486 w 2880"/>
                  <a:gd name="T7" fmla="*/ 95 h 217"/>
                  <a:gd name="T8" fmla="*/ 2880 w 2880"/>
                  <a:gd name="T9" fmla="*/ 95 h 217"/>
                  <a:gd name="T10" fmla="*/ 2880 w 2880"/>
                  <a:gd name="T11" fmla="*/ 217 h 217"/>
                  <a:gd name="T12" fmla="*/ 2880 w 2880"/>
                  <a:gd name="T13" fmla="*/ 217 h 217"/>
                  <a:gd name="T14" fmla="*/ 2880 w 2880"/>
                  <a:gd name="T15" fmla="*/ 14 h 217"/>
                  <a:gd name="T16" fmla="*/ 2171 w 2880"/>
                  <a:gd name="T17" fmla="*/ 0 h 217"/>
                  <a:gd name="T18" fmla="*/ 0 w 2880"/>
                  <a:gd name="T19" fmla="*/ 0 h 217"/>
                  <a:gd name="T20" fmla="*/ 0 w 2880"/>
                  <a:gd name="T21" fmla="*/ 95 h 217"/>
                  <a:gd name="T22" fmla="*/ 2486 w 2880"/>
                  <a:gd name="T23" fmla="*/ 95 h 217"/>
                  <a:gd name="T24" fmla="*/ 2486 w 2880"/>
                  <a:gd name="T25" fmla="*/ 95 h 217"/>
                  <a:gd name="T26" fmla="*/ 2486 w 2880"/>
                  <a:gd name="T27" fmla="*/ 95 h 217"/>
                  <a:gd name="T28" fmla="*/ 2486 w 2880"/>
                  <a:gd name="T29" fmla="*/ 95 h 217"/>
                  <a:gd name="T30" fmla="*/ 2171 w 2880"/>
                  <a:gd name="T31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80" h="217">
                    <a:moveTo>
                      <a:pt x="2880" y="14"/>
                    </a:moveTo>
                    <a:cubicBezTo>
                      <a:pt x="2817" y="14"/>
                      <a:pt x="2817" y="14"/>
                      <a:pt x="2817" y="14"/>
                    </a:cubicBezTo>
                    <a:cubicBezTo>
                      <a:pt x="2616" y="14"/>
                      <a:pt x="2542" y="74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880" y="95"/>
                      <a:pt x="2880" y="95"/>
                      <a:pt x="2880" y="95"/>
                    </a:cubicBezTo>
                    <a:cubicBezTo>
                      <a:pt x="2880" y="217"/>
                      <a:pt x="2880" y="217"/>
                      <a:pt x="2880" y="217"/>
                    </a:cubicBezTo>
                    <a:cubicBezTo>
                      <a:pt x="2880" y="217"/>
                      <a:pt x="2880" y="217"/>
                      <a:pt x="2880" y="217"/>
                    </a:cubicBezTo>
                    <a:cubicBezTo>
                      <a:pt x="2880" y="14"/>
                      <a:pt x="2880" y="14"/>
                      <a:pt x="2880" y="14"/>
                    </a:cubicBezTo>
                    <a:moveTo>
                      <a:pt x="217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19" y="39"/>
                      <a:pt x="2306" y="0"/>
                      <a:pt x="2171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8" name="Freeform 9"/>
              <p:cNvSpPr>
                <a:spLocks noEditPoints="1"/>
              </p:cNvSpPr>
              <p:nvPr userDrawn="1"/>
            </p:nvSpPr>
            <p:spPr bwMode="auto">
              <a:xfrm>
                <a:off x="1495" y="6367518"/>
                <a:ext cx="9143026" cy="388938"/>
              </a:xfrm>
              <a:custGeom>
                <a:avLst/>
                <a:gdLst>
                  <a:gd name="T0" fmla="*/ 2486 w 2880"/>
                  <a:gd name="T1" fmla="*/ 0 h 122"/>
                  <a:gd name="T2" fmla="*/ 0 w 2880"/>
                  <a:gd name="T3" fmla="*/ 0 h 122"/>
                  <a:gd name="T4" fmla="*/ 0 w 2880"/>
                  <a:gd name="T5" fmla="*/ 13 h 122"/>
                  <a:gd name="T6" fmla="*/ 2289 w 2880"/>
                  <a:gd name="T7" fmla="*/ 13 h 122"/>
                  <a:gd name="T8" fmla="*/ 2486 w 2880"/>
                  <a:gd name="T9" fmla="*/ 0 h 122"/>
                  <a:gd name="T10" fmla="*/ 2880 w 2880"/>
                  <a:gd name="T11" fmla="*/ 0 h 122"/>
                  <a:gd name="T12" fmla="*/ 2486 w 2880"/>
                  <a:gd name="T13" fmla="*/ 0 h 122"/>
                  <a:gd name="T14" fmla="*/ 2813 w 2880"/>
                  <a:gd name="T15" fmla="*/ 122 h 122"/>
                  <a:gd name="T16" fmla="*/ 2880 w 2880"/>
                  <a:gd name="T17" fmla="*/ 122 h 122"/>
                  <a:gd name="T18" fmla="*/ 2880 w 2880"/>
                  <a:gd name="T19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80" h="122">
                    <a:moveTo>
                      <a:pt x="248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2289" y="13"/>
                      <a:pt x="2289" y="13"/>
                      <a:pt x="2289" y="13"/>
                    </a:cubicBezTo>
                    <a:cubicBezTo>
                      <a:pt x="2418" y="13"/>
                      <a:pt x="2459" y="10"/>
                      <a:pt x="2486" y="0"/>
                    </a:cubicBezTo>
                    <a:moveTo>
                      <a:pt x="2880" y="0"/>
                    </a:moveTo>
                    <a:cubicBezTo>
                      <a:pt x="2486" y="0"/>
                      <a:pt x="2486" y="0"/>
                      <a:pt x="2486" y="0"/>
                    </a:cubicBezTo>
                    <a:cubicBezTo>
                      <a:pt x="2554" y="56"/>
                      <a:pt x="2645" y="122"/>
                      <a:pt x="2813" y="122"/>
                    </a:cubicBezTo>
                    <a:cubicBezTo>
                      <a:pt x="2854" y="122"/>
                      <a:pt x="2880" y="122"/>
                      <a:pt x="2880" y="122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9" name="Freeform 10"/>
              <p:cNvSpPr>
                <a:spLocks/>
              </p:cNvSpPr>
              <p:nvPr userDrawn="1"/>
            </p:nvSpPr>
            <p:spPr bwMode="auto">
              <a:xfrm>
                <a:off x="1495" y="6110343"/>
                <a:ext cx="7891992" cy="298450"/>
              </a:xfrm>
              <a:custGeom>
                <a:avLst/>
                <a:gdLst>
                  <a:gd name="T0" fmla="*/ 7891992 w 2486"/>
                  <a:gd name="T1" fmla="*/ 257175 h 94"/>
                  <a:gd name="T2" fmla="*/ 6892001 w 2486"/>
                  <a:gd name="T3" fmla="*/ 0 h 94"/>
                  <a:gd name="T4" fmla="*/ 0 w 2486"/>
                  <a:gd name="T5" fmla="*/ 0 h 94"/>
                  <a:gd name="T6" fmla="*/ 0 w 2486"/>
                  <a:gd name="T7" fmla="*/ 298450 h 94"/>
                  <a:gd name="T8" fmla="*/ 7266601 w 2486"/>
                  <a:gd name="T9" fmla="*/ 298450 h 94"/>
                  <a:gd name="T10" fmla="*/ 7891992 w 2486"/>
                  <a:gd name="T11" fmla="*/ 257175 h 9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86" h="94">
                    <a:moveTo>
                      <a:pt x="2486" y="81"/>
                    </a:moveTo>
                    <a:cubicBezTo>
                      <a:pt x="2410" y="38"/>
                      <a:pt x="2306" y="0"/>
                      <a:pt x="217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2289" y="94"/>
                      <a:pt x="2289" y="94"/>
                      <a:pt x="2289" y="94"/>
                    </a:cubicBezTo>
                    <a:cubicBezTo>
                      <a:pt x="2418" y="94"/>
                      <a:pt x="2459" y="91"/>
                      <a:pt x="2486" y="8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0" name="Freeform 11"/>
              <p:cNvSpPr>
                <a:spLocks/>
              </p:cNvSpPr>
              <p:nvPr userDrawn="1"/>
            </p:nvSpPr>
            <p:spPr bwMode="auto">
              <a:xfrm>
                <a:off x="7893487" y="6110343"/>
                <a:ext cx="1251034" cy="601663"/>
              </a:xfrm>
              <a:custGeom>
                <a:avLst/>
                <a:gdLst>
                  <a:gd name="T0" fmla="*/ 1050996 w 394"/>
                  <a:gd name="T1" fmla="*/ 0 h 189"/>
                  <a:gd name="T2" fmla="*/ 0 w 394"/>
                  <a:gd name="T3" fmla="*/ 257856 h 189"/>
                  <a:gd name="T4" fmla="*/ 1038295 w 394"/>
                  <a:gd name="T5" fmla="*/ 601663 h 189"/>
                  <a:gd name="T6" fmla="*/ 1251034 w 394"/>
                  <a:gd name="T7" fmla="*/ 601663 h 189"/>
                  <a:gd name="T8" fmla="*/ 1251034 w 394"/>
                  <a:gd name="T9" fmla="*/ 0 h 189"/>
                  <a:gd name="T10" fmla="*/ 1050996 w 394"/>
                  <a:gd name="T11" fmla="*/ 0 h 18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94" h="189">
                    <a:moveTo>
                      <a:pt x="331" y="0"/>
                    </a:moveTo>
                    <a:cubicBezTo>
                      <a:pt x="130" y="0"/>
                      <a:pt x="56" y="60"/>
                      <a:pt x="0" y="81"/>
                    </a:cubicBezTo>
                    <a:cubicBezTo>
                      <a:pt x="89" y="131"/>
                      <a:pt x="159" y="189"/>
                      <a:pt x="327" y="189"/>
                    </a:cubicBezTo>
                    <a:cubicBezTo>
                      <a:pt x="368" y="189"/>
                      <a:pt x="394" y="189"/>
                      <a:pt x="394" y="189"/>
                    </a:cubicBezTo>
                    <a:cubicBezTo>
                      <a:pt x="394" y="0"/>
                      <a:pt x="394" y="0"/>
                      <a:pt x="394" y="0"/>
                    </a:cubicBezTo>
                    <a:lnTo>
                      <a:pt x="33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</p:grpSp>
        <p:pic>
          <p:nvPicPr>
            <p:cNvPr id="6" name="Picture 78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9788" y="6191250"/>
              <a:ext cx="454025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60000" y="1276350"/>
            <a:ext cx="7477125" cy="4559301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4400" b="1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1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12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059FD11-5F01-4F18-A0CB-CD0BCAB3E452}" type="slidenum">
              <a:rPr lang="en-AU" altLang="en-US"/>
              <a:pPr>
                <a:defRPr/>
              </a:pPr>
              <a:t>‹#›</a:t>
            </a:fld>
            <a:r>
              <a:rPr lang="en-AU" alt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9750317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8"/>
          <p:cNvGrpSpPr>
            <a:grpSpLocks/>
          </p:cNvGrpSpPr>
          <p:nvPr userDrawn="1"/>
        </p:nvGrpSpPr>
        <p:grpSpPr bwMode="auto">
          <a:xfrm>
            <a:off x="0" y="5500688"/>
            <a:ext cx="9167813" cy="996950"/>
            <a:chOff x="608" y="5500319"/>
            <a:chExt cx="9167813" cy="996950"/>
          </a:xfrm>
        </p:grpSpPr>
        <p:grpSp>
          <p:nvGrpSpPr>
            <p:cNvPr id="6" name="Group 22"/>
            <p:cNvGrpSpPr>
              <a:grpSpLocks/>
            </p:cNvGrpSpPr>
            <p:nvPr userDrawn="1"/>
          </p:nvGrpSpPr>
          <p:grpSpPr bwMode="auto">
            <a:xfrm>
              <a:off x="608" y="5500319"/>
              <a:ext cx="9167813" cy="996950"/>
              <a:chOff x="-7938" y="5668963"/>
              <a:chExt cx="9167813" cy="996950"/>
            </a:xfrm>
          </p:grpSpPr>
          <p:sp>
            <p:nvSpPr>
              <p:cNvPr id="21" name="Freeform 11"/>
              <p:cNvSpPr>
                <a:spLocks noEditPoints="1"/>
              </p:cNvSpPr>
              <p:nvPr userDrawn="1"/>
            </p:nvSpPr>
            <p:spPr bwMode="auto">
              <a:xfrm>
                <a:off x="-7938" y="5668963"/>
                <a:ext cx="9167813" cy="996950"/>
              </a:xfrm>
              <a:custGeom>
                <a:avLst/>
                <a:gdLst>
                  <a:gd name="T0" fmla="*/ 2880 w 2880"/>
                  <a:gd name="T1" fmla="*/ 20 h 313"/>
                  <a:gd name="T2" fmla="*/ 2789 w 2880"/>
                  <a:gd name="T3" fmla="*/ 20 h 313"/>
                  <a:gd name="T4" fmla="*/ 2313 w 2880"/>
                  <a:gd name="T5" fmla="*/ 137 h 313"/>
                  <a:gd name="T6" fmla="*/ 2784 w 2880"/>
                  <a:gd name="T7" fmla="*/ 313 h 313"/>
                  <a:gd name="T8" fmla="*/ 2880 w 2880"/>
                  <a:gd name="T9" fmla="*/ 313 h 313"/>
                  <a:gd name="T10" fmla="*/ 2880 w 2880"/>
                  <a:gd name="T11" fmla="*/ 20 h 313"/>
                  <a:gd name="T12" fmla="*/ 1860 w 2880"/>
                  <a:gd name="T13" fmla="*/ 0 h 313"/>
                  <a:gd name="T14" fmla="*/ 0 w 2880"/>
                  <a:gd name="T15" fmla="*/ 0 h 313"/>
                  <a:gd name="T16" fmla="*/ 0 w 2880"/>
                  <a:gd name="T17" fmla="*/ 157 h 313"/>
                  <a:gd name="T18" fmla="*/ 2030 w 2880"/>
                  <a:gd name="T19" fmla="*/ 157 h 313"/>
                  <a:gd name="T20" fmla="*/ 2313 w 2880"/>
                  <a:gd name="T21" fmla="*/ 137 h 313"/>
                  <a:gd name="T22" fmla="*/ 2313 w 2880"/>
                  <a:gd name="T23" fmla="*/ 137 h 313"/>
                  <a:gd name="T24" fmla="*/ 2313 w 2880"/>
                  <a:gd name="T25" fmla="*/ 137 h 313"/>
                  <a:gd name="T26" fmla="*/ 1860 w 2880"/>
                  <a:gd name="T27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80" h="313">
                    <a:moveTo>
                      <a:pt x="2880" y="20"/>
                    </a:moveTo>
                    <a:cubicBezTo>
                      <a:pt x="2789" y="20"/>
                      <a:pt x="2789" y="20"/>
                      <a:pt x="2789" y="20"/>
                    </a:cubicBezTo>
                    <a:cubicBezTo>
                      <a:pt x="2500" y="20"/>
                      <a:pt x="2393" y="107"/>
                      <a:pt x="2313" y="137"/>
                    </a:cubicBezTo>
                    <a:cubicBezTo>
                      <a:pt x="2411" y="217"/>
                      <a:pt x="2542" y="313"/>
                      <a:pt x="2784" y="313"/>
                    </a:cubicBezTo>
                    <a:cubicBezTo>
                      <a:pt x="2842" y="313"/>
                      <a:pt x="2880" y="313"/>
                      <a:pt x="2880" y="313"/>
                    </a:cubicBezTo>
                    <a:cubicBezTo>
                      <a:pt x="2880" y="20"/>
                      <a:pt x="2880" y="20"/>
                      <a:pt x="2880" y="20"/>
                    </a:cubicBezTo>
                    <a:moveTo>
                      <a:pt x="18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2030" y="157"/>
                      <a:pt x="2030" y="157"/>
                      <a:pt x="2030" y="157"/>
                    </a:cubicBezTo>
                    <a:cubicBezTo>
                      <a:pt x="2214" y="157"/>
                      <a:pt x="2274" y="152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216" y="57"/>
                      <a:pt x="2053" y="0"/>
                      <a:pt x="186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22" name="Freeform 24"/>
              <p:cNvSpPr>
                <a:spLocks/>
              </p:cNvSpPr>
              <p:nvPr userDrawn="1"/>
            </p:nvSpPr>
            <p:spPr bwMode="auto">
              <a:xfrm>
                <a:off x="-7938" y="5732463"/>
                <a:ext cx="7362825" cy="433387"/>
              </a:xfrm>
              <a:custGeom>
                <a:avLst/>
                <a:gdLst>
                  <a:gd name="T0" fmla="*/ 7362825 w 2313"/>
                  <a:gd name="T1" fmla="*/ 372840 h 136"/>
                  <a:gd name="T2" fmla="*/ 5920819 w 2313"/>
                  <a:gd name="T3" fmla="*/ 0 h 136"/>
                  <a:gd name="T4" fmla="*/ 0 w 2313"/>
                  <a:gd name="T5" fmla="*/ 0 h 136"/>
                  <a:gd name="T6" fmla="*/ 0 w 2313"/>
                  <a:gd name="T7" fmla="*/ 433387 h 136"/>
                  <a:gd name="T8" fmla="*/ 6461969 w 2313"/>
                  <a:gd name="T9" fmla="*/ 433387 h 136"/>
                  <a:gd name="T10" fmla="*/ 7362825 w 2313"/>
                  <a:gd name="T11" fmla="*/ 372840 h 13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313" h="136">
                    <a:moveTo>
                      <a:pt x="2313" y="117"/>
                    </a:moveTo>
                    <a:cubicBezTo>
                      <a:pt x="2204" y="55"/>
                      <a:pt x="2053" y="0"/>
                      <a:pt x="18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2030" y="136"/>
                      <a:pt x="2030" y="136"/>
                      <a:pt x="2030" y="136"/>
                    </a:cubicBezTo>
                    <a:cubicBezTo>
                      <a:pt x="2214" y="136"/>
                      <a:pt x="2274" y="132"/>
                      <a:pt x="2313" y="11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4" name="Freeform 25"/>
              <p:cNvSpPr>
                <a:spLocks/>
              </p:cNvSpPr>
              <p:nvPr userDrawn="1"/>
            </p:nvSpPr>
            <p:spPr bwMode="auto">
              <a:xfrm>
                <a:off x="7354887" y="5732463"/>
                <a:ext cx="1804988" cy="869950"/>
              </a:xfrm>
              <a:custGeom>
                <a:avLst/>
                <a:gdLst>
                  <a:gd name="T0" fmla="*/ 1515299 w 567"/>
                  <a:gd name="T1" fmla="*/ 0 h 273"/>
                  <a:gd name="T2" fmla="*/ 0 w 567"/>
                  <a:gd name="T3" fmla="*/ 372836 h 273"/>
                  <a:gd name="T4" fmla="*/ 1499382 w 567"/>
                  <a:gd name="T5" fmla="*/ 869950 h 273"/>
                  <a:gd name="T6" fmla="*/ 1804988 w 567"/>
                  <a:gd name="T7" fmla="*/ 869950 h 273"/>
                  <a:gd name="T8" fmla="*/ 1804988 w 567"/>
                  <a:gd name="T9" fmla="*/ 0 h 273"/>
                  <a:gd name="T10" fmla="*/ 1515299 w 567"/>
                  <a:gd name="T11" fmla="*/ 0 h 2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67" h="273">
                    <a:moveTo>
                      <a:pt x="476" y="0"/>
                    </a:moveTo>
                    <a:cubicBezTo>
                      <a:pt x="187" y="0"/>
                      <a:pt x="80" y="87"/>
                      <a:pt x="0" y="117"/>
                    </a:cubicBezTo>
                    <a:cubicBezTo>
                      <a:pt x="128" y="190"/>
                      <a:pt x="229" y="273"/>
                      <a:pt x="471" y="273"/>
                    </a:cubicBezTo>
                    <a:cubicBezTo>
                      <a:pt x="529" y="273"/>
                      <a:pt x="567" y="273"/>
                      <a:pt x="567" y="273"/>
                    </a:cubicBezTo>
                    <a:cubicBezTo>
                      <a:pt x="567" y="0"/>
                      <a:pt x="567" y="0"/>
                      <a:pt x="567" y="0"/>
                    </a:cubicBezTo>
                    <a:lnTo>
                      <a:pt x="4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</p:grpSp>
        <p:pic>
          <p:nvPicPr>
            <p:cNvPr id="7" name="Picture 78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9275" y="5675743"/>
              <a:ext cx="655638" cy="655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" name="Group 19"/>
            <p:cNvGrpSpPr/>
            <p:nvPr userDrawn="1"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9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0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1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2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3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4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5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6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7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8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9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20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</p:grp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8774" y="3717032"/>
            <a:ext cx="6121438" cy="153920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bg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7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buFontTx/>
              <a:buNone/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358776" y="2744924"/>
            <a:ext cx="8461374" cy="852487"/>
          </a:xfrm>
        </p:spPr>
        <p:txBody>
          <a:bodyPr>
            <a:noAutofit/>
          </a:bodyPr>
          <a:lstStyle>
            <a:lvl1pPr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9197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8"/>
          <p:cNvGrpSpPr>
            <a:grpSpLocks/>
          </p:cNvGrpSpPr>
          <p:nvPr userDrawn="1"/>
        </p:nvGrpSpPr>
        <p:grpSpPr bwMode="auto">
          <a:xfrm>
            <a:off x="0" y="5500688"/>
            <a:ext cx="9167813" cy="996950"/>
            <a:chOff x="608" y="5500319"/>
            <a:chExt cx="9167813" cy="996950"/>
          </a:xfrm>
        </p:grpSpPr>
        <p:grpSp>
          <p:nvGrpSpPr>
            <p:cNvPr id="5" name="Group 22"/>
            <p:cNvGrpSpPr>
              <a:grpSpLocks/>
            </p:cNvGrpSpPr>
            <p:nvPr userDrawn="1"/>
          </p:nvGrpSpPr>
          <p:grpSpPr bwMode="auto">
            <a:xfrm>
              <a:off x="608" y="5500319"/>
              <a:ext cx="9167813" cy="996950"/>
              <a:chOff x="-7938" y="5668963"/>
              <a:chExt cx="9167813" cy="996950"/>
            </a:xfrm>
          </p:grpSpPr>
          <p:sp>
            <p:nvSpPr>
              <p:cNvPr id="20" name="Freeform 11"/>
              <p:cNvSpPr>
                <a:spLocks noEditPoints="1"/>
              </p:cNvSpPr>
              <p:nvPr userDrawn="1"/>
            </p:nvSpPr>
            <p:spPr bwMode="auto">
              <a:xfrm>
                <a:off x="-7938" y="5668963"/>
                <a:ext cx="9167813" cy="996950"/>
              </a:xfrm>
              <a:custGeom>
                <a:avLst/>
                <a:gdLst>
                  <a:gd name="T0" fmla="*/ 2880 w 2880"/>
                  <a:gd name="T1" fmla="*/ 20 h 313"/>
                  <a:gd name="T2" fmla="*/ 2789 w 2880"/>
                  <a:gd name="T3" fmla="*/ 20 h 313"/>
                  <a:gd name="T4" fmla="*/ 2313 w 2880"/>
                  <a:gd name="T5" fmla="*/ 137 h 313"/>
                  <a:gd name="T6" fmla="*/ 2784 w 2880"/>
                  <a:gd name="T7" fmla="*/ 313 h 313"/>
                  <a:gd name="T8" fmla="*/ 2880 w 2880"/>
                  <a:gd name="T9" fmla="*/ 313 h 313"/>
                  <a:gd name="T10" fmla="*/ 2880 w 2880"/>
                  <a:gd name="T11" fmla="*/ 20 h 313"/>
                  <a:gd name="T12" fmla="*/ 1860 w 2880"/>
                  <a:gd name="T13" fmla="*/ 0 h 313"/>
                  <a:gd name="T14" fmla="*/ 0 w 2880"/>
                  <a:gd name="T15" fmla="*/ 0 h 313"/>
                  <a:gd name="T16" fmla="*/ 0 w 2880"/>
                  <a:gd name="T17" fmla="*/ 157 h 313"/>
                  <a:gd name="T18" fmla="*/ 2030 w 2880"/>
                  <a:gd name="T19" fmla="*/ 157 h 313"/>
                  <a:gd name="T20" fmla="*/ 2313 w 2880"/>
                  <a:gd name="T21" fmla="*/ 137 h 313"/>
                  <a:gd name="T22" fmla="*/ 2313 w 2880"/>
                  <a:gd name="T23" fmla="*/ 137 h 313"/>
                  <a:gd name="T24" fmla="*/ 2313 w 2880"/>
                  <a:gd name="T25" fmla="*/ 137 h 313"/>
                  <a:gd name="T26" fmla="*/ 1860 w 2880"/>
                  <a:gd name="T27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80" h="313">
                    <a:moveTo>
                      <a:pt x="2880" y="20"/>
                    </a:moveTo>
                    <a:cubicBezTo>
                      <a:pt x="2789" y="20"/>
                      <a:pt x="2789" y="20"/>
                      <a:pt x="2789" y="20"/>
                    </a:cubicBezTo>
                    <a:cubicBezTo>
                      <a:pt x="2500" y="20"/>
                      <a:pt x="2393" y="107"/>
                      <a:pt x="2313" y="137"/>
                    </a:cubicBezTo>
                    <a:cubicBezTo>
                      <a:pt x="2411" y="217"/>
                      <a:pt x="2542" y="313"/>
                      <a:pt x="2784" y="313"/>
                    </a:cubicBezTo>
                    <a:cubicBezTo>
                      <a:pt x="2842" y="313"/>
                      <a:pt x="2880" y="313"/>
                      <a:pt x="2880" y="313"/>
                    </a:cubicBezTo>
                    <a:cubicBezTo>
                      <a:pt x="2880" y="20"/>
                      <a:pt x="2880" y="20"/>
                      <a:pt x="2880" y="20"/>
                    </a:cubicBezTo>
                    <a:moveTo>
                      <a:pt x="18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2030" y="157"/>
                      <a:pt x="2030" y="157"/>
                      <a:pt x="2030" y="157"/>
                    </a:cubicBezTo>
                    <a:cubicBezTo>
                      <a:pt x="2214" y="157"/>
                      <a:pt x="2274" y="152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216" y="57"/>
                      <a:pt x="2053" y="0"/>
                      <a:pt x="186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21" name="Freeform 24"/>
              <p:cNvSpPr>
                <a:spLocks/>
              </p:cNvSpPr>
              <p:nvPr userDrawn="1"/>
            </p:nvSpPr>
            <p:spPr bwMode="auto">
              <a:xfrm>
                <a:off x="-7938" y="5732463"/>
                <a:ext cx="7362825" cy="433387"/>
              </a:xfrm>
              <a:custGeom>
                <a:avLst/>
                <a:gdLst>
                  <a:gd name="T0" fmla="*/ 7362825 w 2313"/>
                  <a:gd name="T1" fmla="*/ 372840 h 136"/>
                  <a:gd name="T2" fmla="*/ 5920819 w 2313"/>
                  <a:gd name="T3" fmla="*/ 0 h 136"/>
                  <a:gd name="T4" fmla="*/ 0 w 2313"/>
                  <a:gd name="T5" fmla="*/ 0 h 136"/>
                  <a:gd name="T6" fmla="*/ 0 w 2313"/>
                  <a:gd name="T7" fmla="*/ 433387 h 136"/>
                  <a:gd name="T8" fmla="*/ 6461969 w 2313"/>
                  <a:gd name="T9" fmla="*/ 433387 h 136"/>
                  <a:gd name="T10" fmla="*/ 7362825 w 2313"/>
                  <a:gd name="T11" fmla="*/ 372840 h 13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313" h="136">
                    <a:moveTo>
                      <a:pt x="2313" y="117"/>
                    </a:moveTo>
                    <a:cubicBezTo>
                      <a:pt x="2204" y="55"/>
                      <a:pt x="2053" y="0"/>
                      <a:pt x="18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2030" y="136"/>
                      <a:pt x="2030" y="136"/>
                      <a:pt x="2030" y="136"/>
                    </a:cubicBezTo>
                    <a:cubicBezTo>
                      <a:pt x="2214" y="136"/>
                      <a:pt x="2274" y="132"/>
                      <a:pt x="2313" y="11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2" name="Freeform 25"/>
              <p:cNvSpPr>
                <a:spLocks/>
              </p:cNvSpPr>
              <p:nvPr userDrawn="1"/>
            </p:nvSpPr>
            <p:spPr bwMode="auto">
              <a:xfrm>
                <a:off x="7354887" y="5732463"/>
                <a:ext cx="1804988" cy="869950"/>
              </a:xfrm>
              <a:custGeom>
                <a:avLst/>
                <a:gdLst>
                  <a:gd name="T0" fmla="*/ 1515299 w 567"/>
                  <a:gd name="T1" fmla="*/ 0 h 273"/>
                  <a:gd name="T2" fmla="*/ 0 w 567"/>
                  <a:gd name="T3" fmla="*/ 372836 h 273"/>
                  <a:gd name="T4" fmla="*/ 1499382 w 567"/>
                  <a:gd name="T5" fmla="*/ 869950 h 273"/>
                  <a:gd name="T6" fmla="*/ 1804988 w 567"/>
                  <a:gd name="T7" fmla="*/ 869950 h 273"/>
                  <a:gd name="T8" fmla="*/ 1804988 w 567"/>
                  <a:gd name="T9" fmla="*/ 0 h 273"/>
                  <a:gd name="T10" fmla="*/ 1515299 w 567"/>
                  <a:gd name="T11" fmla="*/ 0 h 2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67" h="273">
                    <a:moveTo>
                      <a:pt x="476" y="0"/>
                    </a:moveTo>
                    <a:cubicBezTo>
                      <a:pt x="187" y="0"/>
                      <a:pt x="80" y="87"/>
                      <a:pt x="0" y="117"/>
                    </a:cubicBezTo>
                    <a:cubicBezTo>
                      <a:pt x="128" y="190"/>
                      <a:pt x="229" y="273"/>
                      <a:pt x="471" y="273"/>
                    </a:cubicBezTo>
                    <a:cubicBezTo>
                      <a:pt x="529" y="273"/>
                      <a:pt x="567" y="273"/>
                      <a:pt x="567" y="273"/>
                    </a:cubicBezTo>
                    <a:cubicBezTo>
                      <a:pt x="567" y="0"/>
                      <a:pt x="567" y="0"/>
                      <a:pt x="567" y="0"/>
                    </a:cubicBezTo>
                    <a:lnTo>
                      <a:pt x="4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</p:grpSp>
        <p:pic>
          <p:nvPicPr>
            <p:cNvPr id="6" name="Picture 78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9275" y="5675743"/>
              <a:ext cx="655638" cy="655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19"/>
            <p:cNvGrpSpPr/>
            <p:nvPr userDrawn="1"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8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9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0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1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2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3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4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5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6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7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8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9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</p:grp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8774" y="2168860"/>
            <a:ext cx="6121438" cy="308737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bg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7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buFontTx/>
              <a:buNone/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14108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E6F61-837A-4056-B8A9-E77D559620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3F4729-F150-49A7-9810-2D8C65CDD7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A8337-FE41-47D0-BBF7-4387A9543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6D4D-B2AC-4AD8-AF5B-467C96A9460C}" type="datetimeFigureOut">
              <a:rPr lang="en-AU" smtClean="0"/>
              <a:t>10/02/2020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D0D96-017C-4E47-A53A-15D9156B4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5174D-4A22-4F48-9296-CF5F037E1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A42F2-1F65-44BB-8BCD-FAE34A5D747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2861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ternative Title Slide + Collaborator logo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7"/>
          <p:cNvGrpSpPr>
            <a:grpSpLocks/>
          </p:cNvGrpSpPr>
          <p:nvPr userDrawn="1"/>
        </p:nvGrpSpPr>
        <p:grpSpPr bwMode="auto">
          <a:xfrm>
            <a:off x="-26988" y="357188"/>
            <a:ext cx="9199563" cy="6500812"/>
            <a:chOff x="-26988" y="357188"/>
            <a:chExt cx="9199469" cy="6500812"/>
          </a:xfrm>
        </p:grpSpPr>
        <p:grpSp>
          <p:nvGrpSpPr>
            <p:cNvPr id="6" name="Group 66"/>
            <p:cNvGrpSpPr>
              <a:grpSpLocks/>
            </p:cNvGrpSpPr>
            <p:nvPr userDrawn="1"/>
          </p:nvGrpSpPr>
          <p:grpSpPr bwMode="auto">
            <a:xfrm>
              <a:off x="-26988" y="357188"/>
              <a:ext cx="9178926" cy="2571750"/>
              <a:chOff x="-17463" y="357188"/>
              <a:chExt cx="9186863" cy="2571750"/>
            </a:xfrm>
          </p:grpSpPr>
          <p:sp>
            <p:nvSpPr>
              <p:cNvPr id="29" name="Freeform 17"/>
              <p:cNvSpPr>
                <a:spLocks/>
              </p:cNvSpPr>
              <p:nvPr userDrawn="1"/>
            </p:nvSpPr>
            <p:spPr bwMode="auto">
              <a:xfrm>
                <a:off x="-17463" y="1971675"/>
                <a:ext cx="9186769" cy="957263"/>
              </a:xfrm>
              <a:custGeom>
                <a:avLst/>
                <a:gdLst>
                  <a:gd name="T0" fmla="*/ 0 w 2880"/>
                  <a:gd name="T1" fmla="*/ 0 h 300"/>
                  <a:gd name="T2" fmla="*/ 1186624 w 2880"/>
                  <a:gd name="T3" fmla="*/ 0 h 300"/>
                  <a:gd name="T4" fmla="*/ 2838967 w 2880"/>
                  <a:gd name="T5" fmla="*/ 545640 h 300"/>
                  <a:gd name="T6" fmla="*/ 4430702 w 2880"/>
                  <a:gd name="T7" fmla="*/ 957263 h 300"/>
                  <a:gd name="T8" fmla="*/ 9186769 w 2880"/>
                  <a:gd name="T9" fmla="*/ 957263 h 3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1"/>
                      <a:pt x="890" y="171"/>
                    </a:cubicBezTo>
                    <a:cubicBezTo>
                      <a:pt x="1011" y="240"/>
                      <a:pt x="1176" y="300"/>
                      <a:pt x="1389" y="300"/>
                    </a:cubicBezTo>
                    <a:cubicBezTo>
                      <a:pt x="2880" y="300"/>
                      <a:pt x="2880" y="300"/>
                      <a:pt x="2880" y="30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30" name="Freeform 18"/>
              <p:cNvSpPr>
                <a:spLocks/>
              </p:cNvSpPr>
              <p:nvPr userDrawn="1"/>
            </p:nvSpPr>
            <p:spPr bwMode="auto">
              <a:xfrm>
                <a:off x="-17463" y="2449513"/>
                <a:ext cx="9186769" cy="479425"/>
              </a:xfrm>
              <a:custGeom>
                <a:avLst/>
                <a:gdLst>
                  <a:gd name="T0" fmla="*/ 9186769 w 2880"/>
                  <a:gd name="T1" fmla="*/ 0 h 150"/>
                  <a:gd name="T2" fmla="*/ 3834200 w 2880"/>
                  <a:gd name="T3" fmla="*/ 0 h 150"/>
                  <a:gd name="T4" fmla="*/ 2838967 w 2880"/>
                  <a:gd name="T5" fmla="*/ 67120 h 150"/>
                  <a:gd name="T6" fmla="*/ 1167485 w 2880"/>
                  <a:gd name="T7" fmla="*/ 479425 h 150"/>
                  <a:gd name="T8" fmla="*/ 0 w 2880"/>
                  <a:gd name="T9" fmla="*/ 479425 h 1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31" name="Freeform 19"/>
              <p:cNvSpPr>
                <a:spLocks/>
              </p:cNvSpPr>
              <p:nvPr userDrawn="1"/>
            </p:nvSpPr>
            <p:spPr bwMode="auto">
              <a:xfrm>
                <a:off x="-17463" y="1655763"/>
                <a:ext cx="9186769" cy="954087"/>
              </a:xfrm>
              <a:custGeom>
                <a:avLst/>
                <a:gdLst>
                  <a:gd name="T0" fmla="*/ 0 w 2880"/>
                  <a:gd name="T1" fmla="*/ 0 h 299"/>
                  <a:gd name="T2" fmla="*/ 372 w 2880"/>
                  <a:gd name="T3" fmla="*/ 0 h 299"/>
                  <a:gd name="T4" fmla="*/ 890 w 2880"/>
                  <a:gd name="T5" fmla="*/ 170 h 299"/>
                  <a:gd name="T6" fmla="*/ 1389 w 2880"/>
                  <a:gd name="T7" fmla="*/ 299 h 299"/>
                  <a:gd name="T8" fmla="*/ 2880 w 2880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0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32" name="Freeform 20"/>
              <p:cNvSpPr>
                <a:spLocks/>
              </p:cNvSpPr>
              <p:nvPr userDrawn="1"/>
            </p:nvSpPr>
            <p:spPr bwMode="auto">
              <a:xfrm>
                <a:off x="-17463" y="2130425"/>
                <a:ext cx="9186769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1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33" name="Freeform 21"/>
              <p:cNvSpPr>
                <a:spLocks/>
              </p:cNvSpPr>
              <p:nvPr userDrawn="1"/>
            </p:nvSpPr>
            <p:spPr bwMode="auto">
              <a:xfrm>
                <a:off x="-17463" y="1336675"/>
                <a:ext cx="9186769" cy="954088"/>
              </a:xfrm>
              <a:custGeom>
                <a:avLst/>
                <a:gdLst>
                  <a:gd name="T0" fmla="*/ 0 w 2880"/>
                  <a:gd name="T1" fmla="*/ 0 h 299"/>
                  <a:gd name="T2" fmla="*/ 1186624 w 2880"/>
                  <a:gd name="T3" fmla="*/ 0 h 299"/>
                  <a:gd name="T4" fmla="*/ 2838967 w 2880"/>
                  <a:gd name="T5" fmla="*/ 545649 h 299"/>
                  <a:gd name="T6" fmla="*/ 4430702 w 2880"/>
                  <a:gd name="T7" fmla="*/ 954088 h 299"/>
                  <a:gd name="T8" fmla="*/ 9186769 w 2880"/>
                  <a:gd name="T9" fmla="*/ 954088 h 2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1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34" name="Freeform 22"/>
              <p:cNvSpPr>
                <a:spLocks/>
              </p:cNvSpPr>
              <p:nvPr userDrawn="1"/>
            </p:nvSpPr>
            <p:spPr bwMode="auto">
              <a:xfrm>
                <a:off x="-17463" y="1811338"/>
                <a:ext cx="9186769" cy="479425"/>
              </a:xfrm>
              <a:custGeom>
                <a:avLst/>
                <a:gdLst>
                  <a:gd name="T0" fmla="*/ 9186769 w 2880"/>
                  <a:gd name="T1" fmla="*/ 0 h 150"/>
                  <a:gd name="T2" fmla="*/ 3834200 w 2880"/>
                  <a:gd name="T3" fmla="*/ 0 h 150"/>
                  <a:gd name="T4" fmla="*/ 2838967 w 2880"/>
                  <a:gd name="T5" fmla="*/ 70316 h 150"/>
                  <a:gd name="T6" fmla="*/ 1167485 w 2880"/>
                  <a:gd name="T7" fmla="*/ 479425 h 150"/>
                  <a:gd name="T8" fmla="*/ 0 w 2880"/>
                  <a:gd name="T9" fmla="*/ 479425 h 1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2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35" name="Freeform 23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6769" cy="957262"/>
              </a:xfrm>
              <a:custGeom>
                <a:avLst/>
                <a:gdLst>
                  <a:gd name="T0" fmla="*/ 2880 w 2880"/>
                  <a:gd name="T1" fmla="*/ 300 h 300"/>
                  <a:gd name="T2" fmla="*/ 2501 w 2880"/>
                  <a:gd name="T3" fmla="*/ 300 h 300"/>
                  <a:gd name="T4" fmla="*/ 1984 w 2880"/>
                  <a:gd name="T5" fmla="*/ 129 h 300"/>
                  <a:gd name="T6" fmla="*/ 1485 w 2880"/>
                  <a:gd name="T7" fmla="*/ 0 h 300"/>
                  <a:gd name="T8" fmla="*/ 0 w 2880"/>
                  <a:gd name="T9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2880" y="300"/>
                    </a:moveTo>
                    <a:cubicBezTo>
                      <a:pt x="2880" y="300"/>
                      <a:pt x="2565" y="300"/>
                      <a:pt x="2501" y="300"/>
                    </a:cubicBezTo>
                    <a:cubicBezTo>
                      <a:pt x="2236" y="300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36" name="Freeform 24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6769" cy="477837"/>
              </a:xfrm>
              <a:custGeom>
                <a:avLst/>
                <a:gdLst>
                  <a:gd name="T0" fmla="*/ 0 w 2880"/>
                  <a:gd name="T1" fmla="*/ 477837 h 150"/>
                  <a:gd name="T2" fmla="*/ 5333430 w 2880"/>
                  <a:gd name="T3" fmla="*/ 477837 h 150"/>
                  <a:gd name="T4" fmla="*/ 6328663 w 2880"/>
                  <a:gd name="T5" fmla="*/ 410940 h 150"/>
                  <a:gd name="T6" fmla="*/ 7996955 w 2880"/>
                  <a:gd name="T7" fmla="*/ 0 h 150"/>
                  <a:gd name="T8" fmla="*/ 9186769 w 2880"/>
                  <a:gd name="T9" fmla="*/ 0 h 1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37" name="Freeform 25"/>
              <p:cNvSpPr>
                <a:spLocks/>
              </p:cNvSpPr>
              <p:nvPr userDrawn="1"/>
            </p:nvSpPr>
            <p:spPr bwMode="auto">
              <a:xfrm>
                <a:off x="-17463" y="676275"/>
                <a:ext cx="9186769" cy="954088"/>
              </a:xfrm>
              <a:custGeom>
                <a:avLst/>
                <a:gdLst>
                  <a:gd name="T0" fmla="*/ 9186769 w 2880"/>
                  <a:gd name="T1" fmla="*/ 954088 h 299"/>
                  <a:gd name="T2" fmla="*/ 7977816 w 2880"/>
                  <a:gd name="T3" fmla="*/ 954088 h 299"/>
                  <a:gd name="T4" fmla="*/ 6328663 w 2880"/>
                  <a:gd name="T5" fmla="*/ 411630 h 299"/>
                  <a:gd name="T6" fmla="*/ 4736928 w 2880"/>
                  <a:gd name="T7" fmla="*/ 0 h 299"/>
                  <a:gd name="T8" fmla="*/ 0 w 2880"/>
                  <a:gd name="T9" fmla="*/ 0 h 2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38" name="Freeform 26"/>
              <p:cNvSpPr>
                <a:spLocks/>
              </p:cNvSpPr>
              <p:nvPr userDrawn="1"/>
            </p:nvSpPr>
            <p:spPr bwMode="auto">
              <a:xfrm>
                <a:off x="-17463" y="676275"/>
                <a:ext cx="9186769" cy="477838"/>
              </a:xfrm>
              <a:custGeom>
                <a:avLst/>
                <a:gdLst>
                  <a:gd name="T0" fmla="*/ 0 w 2880"/>
                  <a:gd name="T1" fmla="*/ 150 h 150"/>
                  <a:gd name="T2" fmla="*/ 1672 w 2880"/>
                  <a:gd name="T3" fmla="*/ 150 h 150"/>
                  <a:gd name="T4" fmla="*/ 1984 w 2880"/>
                  <a:gd name="T5" fmla="*/ 129 h 150"/>
                  <a:gd name="T6" fmla="*/ 2507 w 2880"/>
                  <a:gd name="T7" fmla="*/ 0 h 150"/>
                  <a:gd name="T8" fmla="*/ 2880 w 2880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39" name="Freeform 27"/>
              <p:cNvSpPr>
                <a:spLocks/>
              </p:cNvSpPr>
              <p:nvPr userDrawn="1"/>
            </p:nvSpPr>
            <p:spPr bwMode="auto">
              <a:xfrm>
                <a:off x="-17463" y="995363"/>
                <a:ext cx="9186769" cy="954087"/>
              </a:xfrm>
              <a:custGeom>
                <a:avLst/>
                <a:gdLst>
                  <a:gd name="T0" fmla="*/ 2880 w 2880"/>
                  <a:gd name="T1" fmla="*/ 299 h 299"/>
                  <a:gd name="T2" fmla="*/ 2501 w 2880"/>
                  <a:gd name="T3" fmla="*/ 299 h 299"/>
                  <a:gd name="T4" fmla="*/ 1984 w 2880"/>
                  <a:gd name="T5" fmla="*/ 128 h 299"/>
                  <a:gd name="T6" fmla="*/ 1485 w 2880"/>
                  <a:gd name="T7" fmla="*/ 0 h 299"/>
                  <a:gd name="T8" fmla="*/ 0 w 2880"/>
                  <a:gd name="T9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8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40" name="Freeform 28"/>
              <p:cNvSpPr>
                <a:spLocks/>
              </p:cNvSpPr>
              <p:nvPr userDrawn="1"/>
            </p:nvSpPr>
            <p:spPr bwMode="auto">
              <a:xfrm>
                <a:off x="-17463" y="995363"/>
                <a:ext cx="9186769" cy="474662"/>
              </a:xfrm>
              <a:custGeom>
                <a:avLst/>
                <a:gdLst>
                  <a:gd name="T0" fmla="*/ 0 w 2880"/>
                  <a:gd name="T1" fmla="*/ 474662 h 149"/>
                  <a:gd name="T2" fmla="*/ 5333430 w 2880"/>
                  <a:gd name="T3" fmla="*/ 474662 h 149"/>
                  <a:gd name="T4" fmla="*/ 6328663 w 2880"/>
                  <a:gd name="T5" fmla="*/ 407763 h 149"/>
                  <a:gd name="T6" fmla="*/ 7996955 w 2880"/>
                  <a:gd name="T7" fmla="*/ 0 h 149"/>
                  <a:gd name="T8" fmla="*/ 9186769 w 2880"/>
                  <a:gd name="T9" fmla="*/ 0 h 1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149">
                    <a:moveTo>
                      <a:pt x="0" y="149"/>
                    </a:moveTo>
                    <a:cubicBezTo>
                      <a:pt x="1672" y="149"/>
                      <a:pt x="1672" y="149"/>
                      <a:pt x="1672" y="149"/>
                    </a:cubicBezTo>
                    <a:cubicBezTo>
                      <a:pt x="1875" y="149"/>
                      <a:pt x="1941" y="145"/>
                      <a:pt x="1984" y="128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</p:grpSp>
        <p:grpSp>
          <p:nvGrpSpPr>
            <p:cNvPr id="7" name="Group 29"/>
            <p:cNvGrpSpPr>
              <a:grpSpLocks/>
            </p:cNvGrpSpPr>
            <p:nvPr userDrawn="1"/>
          </p:nvGrpSpPr>
          <p:grpSpPr bwMode="auto">
            <a:xfrm>
              <a:off x="1497" y="5500319"/>
              <a:ext cx="9170984" cy="1357681"/>
              <a:chOff x="1497" y="5500319"/>
              <a:chExt cx="9170984" cy="1357681"/>
            </a:xfrm>
          </p:grpSpPr>
          <p:sp>
            <p:nvSpPr>
              <p:cNvPr id="8" name="Rectangle 7"/>
              <p:cNvSpPr/>
              <p:nvPr userDrawn="1"/>
            </p:nvSpPr>
            <p:spPr>
              <a:xfrm>
                <a:off x="1588" y="5940425"/>
                <a:ext cx="9158193" cy="917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9" name="Group 31"/>
              <p:cNvGrpSpPr>
                <a:grpSpLocks/>
              </p:cNvGrpSpPr>
              <p:nvPr userDrawn="1"/>
            </p:nvGrpSpPr>
            <p:grpSpPr bwMode="auto">
              <a:xfrm>
                <a:off x="1497" y="5500319"/>
                <a:ext cx="9170984" cy="996231"/>
                <a:chOff x="1497" y="5500319"/>
                <a:chExt cx="9170984" cy="996231"/>
              </a:xfrm>
            </p:grpSpPr>
            <p:sp>
              <p:nvSpPr>
                <p:cNvPr id="24" name="Freeform 7"/>
                <p:cNvSpPr>
                  <a:spLocks noEditPoints="1"/>
                </p:cNvSpPr>
                <p:nvPr userDrawn="1"/>
              </p:nvSpPr>
              <p:spPr bwMode="auto">
                <a:xfrm>
                  <a:off x="1588" y="5564188"/>
                  <a:ext cx="9170893" cy="931862"/>
                </a:xfrm>
                <a:custGeom>
                  <a:avLst/>
                  <a:gdLst>
                    <a:gd name="T0" fmla="*/ 2313 w 2880"/>
                    <a:gd name="T1" fmla="*/ 117 h 293"/>
                    <a:gd name="T2" fmla="*/ 0 w 2880"/>
                    <a:gd name="T3" fmla="*/ 117 h 293"/>
                    <a:gd name="T4" fmla="*/ 0 w 2880"/>
                    <a:gd name="T5" fmla="*/ 137 h 293"/>
                    <a:gd name="T6" fmla="*/ 2030 w 2880"/>
                    <a:gd name="T7" fmla="*/ 137 h 293"/>
                    <a:gd name="T8" fmla="*/ 2313 w 2880"/>
                    <a:gd name="T9" fmla="*/ 117 h 293"/>
                    <a:gd name="T10" fmla="*/ 2880 w 2880"/>
                    <a:gd name="T11" fmla="*/ 0 h 293"/>
                    <a:gd name="T12" fmla="*/ 2880 w 2880"/>
                    <a:gd name="T13" fmla="*/ 0 h 293"/>
                    <a:gd name="T14" fmla="*/ 2880 w 2880"/>
                    <a:gd name="T15" fmla="*/ 117 h 293"/>
                    <a:gd name="T16" fmla="*/ 2313 w 2880"/>
                    <a:gd name="T17" fmla="*/ 117 h 293"/>
                    <a:gd name="T18" fmla="*/ 2784 w 2880"/>
                    <a:gd name="T19" fmla="*/ 293 h 293"/>
                    <a:gd name="T20" fmla="*/ 2880 w 2880"/>
                    <a:gd name="T21" fmla="*/ 293 h 293"/>
                    <a:gd name="T22" fmla="*/ 2880 w 2880"/>
                    <a:gd name="T23" fmla="*/ 0 h 293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2880" h="293">
                      <a:moveTo>
                        <a:pt x="2313" y="117"/>
                      </a:move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2030" y="137"/>
                        <a:pt x="2030" y="137"/>
                        <a:pt x="2030" y="137"/>
                      </a:cubicBezTo>
                      <a:cubicBezTo>
                        <a:pt x="2214" y="137"/>
                        <a:pt x="2274" y="132"/>
                        <a:pt x="2313" y="117"/>
                      </a:cubicBezTo>
                      <a:moveTo>
                        <a:pt x="2880" y="0"/>
                      </a:moveTo>
                      <a:cubicBezTo>
                        <a:pt x="2880" y="0"/>
                        <a:pt x="2880" y="0"/>
                        <a:pt x="2880" y="0"/>
                      </a:cubicBezTo>
                      <a:cubicBezTo>
                        <a:pt x="2880" y="117"/>
                        <a:pt x="2880" y="117"/>
                        <a:pt x="2880" y="117"/>
                      </a:cubicBezTo>
                      <a:cubicBezTo>
                        <a:pt x="2313" y="117"/>
                        <a:pt x="2313" y="117"/>
                        <a:pt x="2313" y="117"/>
                      </a:cubicBezTo>
                      <a:cubicBezTo>
                        <a:pt x="2411" y="197"/>
                        <a:pt x="2542" y="293"/>
                        <a:pt x="2784" y="293"/>
                      </a:cubicBezTo>
                      <a:cubicBezTo>
                        <a:pt x="2842" y="293"/>
                        <a:pt x="2880" y="293"/>
                        <a:pt x="2880" y="293"/>
                      </a:cubicBezTo>
                      <a:cubicBezTo>
                        <a:pt x="2880" y="0"/>
                        <a:pt x="2880" y="0"/>
                        <a:pt x="2880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AU"/>
                </a:p>
              </p:txBody>
            </p:sp>
            <p:sp>
              <p:nvSpPr>
                <p:cNvPr id="25" name="Freeform 8"/>
                <p:cNvSpPr>
                  <a:spLocks noEditPoints="1"/>
                </p:cNvSpPr>
                <p:nvPr userDrawn="1"/>
              </p:nvSpPr>
              <p:spPr bwMode="auto">
                <a:xfrm>
                  <a:off x="1588" y="5500688"/>
                  <a:ext cx="9170893" cy="434975"/>
                </a:xfrm>
                <a:custGeom>
                  <a:avLst/>
                  <a:gdLst/>
                  <a:ahLst/>
                  <a:cxnLst>
                    <a:cxn ang="0">
                      <a:pos x="2880" y="20"/>
                    </a:cxn>
                    <a:cxn ang="0">
                      <a:pos x="2789" y="20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2880" y="137"/>
                    </a:cxn>
                    <a:cxn ang="0">
                      <a:pos x="2880" y="20"/>
                    </a:cxn>
                    <a:cxn ang="0">
                      <a:pos x="1860" y="0"/>
                    </a:cxn>
                    <a:cxn ang="0">
                      <a:pos x="0" y="0"/>
                    </a:cxn>
                    <a:cxn ang="0">
                      <a:pos x="0" y="137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1860" y="0"/>
                    </a:cxn>
                  </a:cxnLst>
                  <a:rect l="0" t="0" r="r" b="b"/>
                  <a:pathLst>
                    <a:path w="2880" h="137">
                      <a:moveTo>
                        <a:pt x="2880" y="20"/>
                      </a:moveTo>
                      <a:cubicBezTo>
                        <a:pt x="2789" y="20"/>
                        <a:pt x="2789" y="20"/>
                        <a:pt x="2789" y="20"/>
                      </a:cubicBezTo>
                      <a:cubicBezTo>
                        <a:pt x="2500" y="20"/>
                        <a:pt x="2393" y="10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880" y="137"/>
                        <a:pt x="2880" y="137"/>
                        <a:pt x="2880" y="137"/>
                      </a:cubicBezTo>
                      <a:cubicBezTo>
                        <a:pt x="2880" y="20"/>
                        <a:pt x="2880" y="20"/>
                        <a:pt x="2880" y="20"/>
                      </a:cubicBezTo>
                      <a:moveTo>
                        <a:pt x="186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216" y="57"/>
                        <a:pt x="2053" y="0"/>
                        <a:pt x="1860" y="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26" name="Freeform 9"/>
                <p:cNvSpPr>
                  <a:spLocks/>
                </p:cNvSpPr>
                <p:nvPr userDrawn="1"/>
              </p:nvSpPr>
              <p:spPr bwMode="auto">
                <a:xfrm>
                  <a:off x="1588" y="5564188"/>
                  <a:ext cx="7365925" cy="431800"/>
                </a:xfrm>
                <a:custGeom>
                  <a:avLst/>
                  <a:gdLst>
                    <a:gd name="T0" fmla="*/ 2313 w 2313"/>
                    <a:gd name="T1" fmla="*/ 117 h 136"/>
                    <a:gd name="T2" fmla="*/ 1860 w 2313"/>
                    <a:gd name="T3" fmla="*/ 0 h 136"/>
                    <a:gd name="T4" fmla="*/ 0 w 2313"/>
                    <a:gd name="T5" fmla="*/ 0 h 136"/>
                    <a:gd name="T6" fmla="*/ 0 w 2313"/>
                    <a:gd name="T7" fmla="*/ 136 h 136"/>
                    <a:gd name="T8" fmla="*/ 2030 w 2313"/>
                    <a:gd name="T9" fmla="*/ 136 h 136"/>
                    <a:gd name="T10" fmla="*/ 2313 w 2313"/>
                    <a:gd name="T11" fmla="*/ 117 h 13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313" h="136">
                      <a:moveTo>
                        <a:pt x="2313" y="117"/>
                      </a:moveTo>
                      <a:cubicBezTo>
                        <a:pt x="2204" y="55"/>
                        <a:pt x="2053" y="0"/>
                        <a:pt x="186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2030" y="136"/>
                        <a:pt x="2030" y="136"/>
                        <a:pt x="2030" y="136"/>
                      </a:cubicBezTo>
                      <a:cubicBezTo>
                        <a:pt x="2214" y="136"/>
                        <a:pt x="2274" y="132"/>
                        <a:pt x="2313" y="117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AU"/>
                </a:p>
              </p:txBody>
            </p:sp>
            <p:sp>
              <p:nvSpPr>
                <p:cNvPr id="28" name="Freeform 10"/>
                <p:cNvSpPr>
                  <a:spLocks/>
                </p:cNvSpPr>
                <p:nvPr userDrawn="1"/>
              </p:nvSpPr>
              <p:spPr bwMode="auto">
                <a:xfrm>
                  <a:off x="7367513" y="5564188"/>
                  <a:ext cx="1804968" cy="868362"/>
                </a:xfrm>
                <a:custGeom>
                  <a:avLst/>
                  <a:gdLst>
                    <a:gd name="T0" fmla="*/ 476 w 567"/>
                    <a:gd name="T1" fmla="*/ 0 h 273"/>
                    <a:gd name="T2" fmla="*/ 0 w 567"/>
                    <a:gd name="T3" fmla="*/ 117 h 273"/>
                    <a:gd name="T4" fmla="*/ 471 w 567"/>
                    <a:gd name="T5" fmla="*/ 273 h 273"/>
                    <a:gd name="T6" fmla="*/ 567 w 567"/>
                    <a:gd name="T7" fmla="*/ 273 h 273"/>
                    <a:gd name="T8" fmla="*/ 567 w 567"/>
                    <a:gd name="T9" fmla="*/ 0 h 273"/>
                    <a:gd name="T10" fmla="*/ 476 w 567"/>
                    <a:gd name="T11" fmla="*/ 0 h 2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567" h="273">
                      <a:moveTo>
                        <a:pt x="476" y="0"/>
                      </a:moveTo>
                      <a:cubicBezTo>
                        <a:pt x="187" y="0"/>
                        <a:pt x="80" y="87"/>
                        <a:pt x="0" y="117"/>
                      </a:cubicBezTo>
                      <a:cubicBezTo>
                        <a:pt x="128" y="190"/>
                        <a:pt x="229" y="273"/>
                        <a:pt x="471" y="273"/>
                      </a:cubicBezTo>
                      <a:cubicBezTo>
                        <a:pt x="529" y="273"/>
                        <a:pt x="567" y="273"/>
                        <a:pt x="567" y="273"/>
                      </a:cubicBezTo>
                      <a:cubicBezTo>
                        <a:pt x="567" y="0"/>
                        <a:pt x="567" y="0"/>
                        <a:pt x="567" y="0"/>
                      </a:cubicBezTo>
                      <a:lnTo>
                        <a:pt x="47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AU"/>
                </a:p>
              </p:txBody>
            </p:sp>
          </p:grpSp>
          <p:pic>
            <p:nvPicPr>
              <p:cNvPr id="10" name="Picture 78"/>
              <p:cNvPicPr>
                <a:picLocks noChangeAspect="1" noChangeArrowheads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69275" y="5675743"/>
                <a:ext cx="655638" cy="655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1" name="Group 19"/>
              <p:cNvGrpSpPr/>
              <p:nvPr userDrawn="1"/>
            </p:nvGrpSpPr>
            <p:grpSpPr>
              <a:xfrm>
                <a:off x="360000" y="5807505"/>
                <a:ext cx="814388" cy="95250"/>
                <a:chOff x="3495675" y="5969000"/>
                <a:chExt cx="814388" cy="95250"/>
              </a:xfrm>
              <a:solidFill>
                <a:schemeClr val="accent1"/>
              </a:solidFill>
            </p:grpSpPr>
            <p:sp>
              <p:nvSpPr>
                <p:cNvPr id="12" name="Freeform 26"/>
                <p:cNvSpPr>
                  <a:spLocks/>
                </p:cNvSpPr>
                <p:nvPr/>
              </p:nvSpPr>
              <p:spPr bwMode="auto">
                <a:xfrm>
                  <a:off x="34956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1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1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13" name="Freeform 27"/>
                <p:cNvSpPr>
                  <a:spLocks/>
                </p:cNvSpPr>
                <p:nvPr/>
              </p:nvSpPr>
              <p:spPr bwMode="auto">
                <a:xfrm>
                  <a:off x="360362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14" name="Freeform 28"/>
                <p:cNvSpPr>
                  <a:spLocks/>
                </p:cNvSpPr>
                <p:nvPr/>
              </p:nvSpPr>
              <p:spPr bwMode="auto">
                <a:xfrm>
                  <a:off x="37115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9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15" name="Oval 29"/>
                <p:cNvSpPr>
                  <a:spLocks noChangeArrowheads="1"/>
                </p:cNvSpPr>
                <p:nvPr/>
              </p:nvSpPr>
              <p:spPr bwMode="auto">
                <a:xfrm>
                  <a:off x="3819525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16" name="Freeform 30"/>
                <p:cNvSpPr>
                  <a:spLocks/>
                </p:cNvSpPr>
                <p:nvPr/>
              </p:nvSpPr>
              <p:spPr bwMode="auto">
                <a:xfrm>
                  <a:off x="3851275" y="5997575"/>
                  <a:ext cx="50800" cy="66675"/>
                </a:xfrm>
                <a:custGeom>
                  <a:avLst/>
                  <a:gdLst>
                    <a:gd name="T0" fmla="*/ 16 w 16"/>
                    <a:gd name="T1" fmla="*/ 20 h 21"/>
                    <a:gd name="T2" fmla="*/ 10 w 16"/>
                    <a:gd name="T3" fmla="*/ 21 h 21"/>
                    <a:gd name="T4" fmla="*/ 0 w 16"/>
                    <a:gd name="T5" fmla="*/ 11 h 21"/>
                    <a:gd name="T6" fmla="*/ 10 w 16"/>
                    <a:gd name="T7" fmla="*/ 0 h 21"/>
                    <a:gd name="T8" fmla="*/ 16 w 16"/>
                    <a:gd name="T9" fmla="*/ 1 h 21"/>
                    <a:gd name="T10" fmla="*/ 14 w 16"/>
                    <a:gd name="T11" fmla="*/ 5 h 21"/>
                    <a:gd name="T12" fmla="*/ 11 w 16"/>
                    <a:gd name="T13" fmla="*/ 4 h 21"/>
                    <a:gd name="T14" fmla="*/ 6 w 16"/>
                    <a:gd name="T15" fmla="*/ 10 h 21"/>
                    <a:gd name="T16" fmla="*/ 11 w 16"/>
                    <a:gd name="T17" fmla="*/ 17 h 21"/>
                    <a:gd name="T18" fmla="*/ 15 w 16"/>
                    <a:gd name="T19" fmla="*/ 16 h 21"/>
                    <a:gd name="T20" fmla="*/ 16 w 16"/>
                    <a:gd name="T21" fmla="*/ 2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" h="21">
                      <a:moveTo>
                        <a:pt x="16" y="20"/>
                      </a:moveTo>
                      <a:cubicBezTo>
                        <a:pt x="14" y="21"/>
                        <a:pt x="12" y="21"/>
                        <a:pt x="10" y="21"/>
                      </a:cubicBez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4" y="0"/>
                        <a:pt x="10" y="0"/>
                      </a:cubicBezTo>
                      <a:cubicBezTo>
                        <a:pt x="12" y="0"/>
                        <a:pt x="14" y="0"/>
                        <a:pt x="16" y="1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3" y="4"/>
                        <a:pt x="12" y="4"/>
                        <a:pt x="11" y="4"/>
                      </a:cubicBezTo>
                      <a:cubicBezTo>
                        <a:pt x="7" y="4"/>
                        <a:pt x="6" y="6"/>
                        <a:pt x="6" y="10"/>
                      </a:cubicBezTo>
                      <a:cubicBezTo>
                        <a:pt x="6" y="15"/>
                        <a:pt x="7" y="17"/>
                        <a:pt x="11" y="17"/>
                      </a:cubicBezTo>
                      <a:cubicBezTo>
                        <a:pt x="12" y="17"/>
                        <a:pt x="14" y="17"/>
                        <a:pt x="15" y="16"/>
                      </a:cubicBezTo>
                      <a:lnTo>
                        <a:pt x="16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17" name="Freeform 31"/>
                <p:cNvSpPr>
                  <a:spLocks/>
                </p:cNvSpPr>
                <p:nvPr/>
              </p:nvSpPr>
              <p:spPr bwMode="auto">
                <a:xfrm>
                  <a:off x="3911600" y="5997575"/>
                  <a:ext cx="47625" cy="66675"/>
                </a:xfrm>
                <a:custGeom>
                  <a:avLst/>
                  <a:gdLst>
                    <a:gd name="T0" fmla="*/ 6 w 15"/>
                    <a:gd name="T1" fmla="*/ 21 h 21"/>
                    <a:gd name="T2" fmla="*/ 0 w 15"/>
                    <a:gd name="T3" fmla="*/ 20 h 21"/>
                    <a:gd name="T4" fmla="*/ 1 w 15"/>
                    <a:gd name="T5" fmla="*/ 16 h 21"/>
                    <a:gd name="T6" fmla="*/ 6 w 15"/>
                    <a:gd name="T7" fmla="*/ 17 h 21"/>
                    <a:gd name="T8" fmla="*/ 9 w 15"/>
                    <a:gd name="T9" fmla="*/ 15 h 21"/>
                    <a:gd name="T10" fmla="*/ 6 w 15"/>
                    <a:gd name="T11" fmla="*/ 12 h 21"/>
                    <a:gd name="T12" fmla="*/ 0 w 15"/>
                    <a:gd name="T13" fmla="*/ 6 h 21"/>
                    <a:gd name="T14" fmla="*/ 8 w 15"/>
                    <a:gd name="T15" fmla="*/ 0 h 21"/>
                    <a:gd name="T16" fmla="*/ 13 w 15"/>
                    <a:gd name="T17" fmla="*/ 0 h 21"/>
                    <a:gd name="T18" fmla="*/ 13 w 15"/>
                    <a:gd name="T19" fmla="*/ 4 h 21"/>
                    <a:gd name="T20" fmla="*/ 9 w 15"/>
                    <a:gd name="T21" fmla="*/ 4 h 21"/>
                    <a:gd name="T22" fmla="*/ 6 w 15"/>
                    <a:gd name="T23" fmla="*/ 6 h 21"/>
                    <a:gd name="T24" fmla="*/ 9 w 15"/>
                    <a:gd name="T25" fmla="*/ 9 h 21"/>
                    <a:gd name="T26" fmla="*/ 15 w 15"/>
                    <a:gd name="T27" fmla="*/ 14 h 21"/>
                    <a:gd name="T28" fmla="*/ 6 w 15"/>
                    <a:gd name="T29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" h="21">
                      <a:moveTo>
                        <a:pt x="6" y="21"/>
                      </a:moveTo>
                      <a:cubicBezTo>
                        <a:pt x="4" y="21"/>
                        <a:pt x="2" y="21"/>
                        <a:pt x="0" y="20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3" y="17"/>
                        <a:pt x="5" y="17"/>
                        <a:pt x="6" y="17"/>
                      </a:cubicBezTo>
                      <a:cubicBezTo>
                        <a:pt x="8" y="17"/>
                        <a:pt x="9" y="16"/>
                        <a:pt x="9" y="15"/>
                      </a:cubicBezTo>
                      <a:cubicBezTo>
                        <a:pt x="9" y="14"/>
                        <a:pt x="8" y="13"/>
                        <a:pt x="6" y="12"/>
                      </a:cubicBezTo>
                      <a:cubicBezTo>
                        <a:pt x="3" y="11"/>
                        <a:pt x="0" y="10"/>
                        <a:pt x="0" y="6"/>
                      </a:cubicBezTo>
                      <a:cubicBezTo>
                        <a:pt x="0" y="2"/>
                        <a:pt x="3" y="0"/>
                        <a:pt x="8" y="0"/>
                      </a:cubicBezTo>
                      <a:cubicBezTo>
                        <a:pt x="10" y="0"/>
                        <a:pt x="12" y="0"/>
                        <a:pt x="13" y="0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1" y="4"/>
                        <a:pt x="10" y="4"/>
                        <a:pt x="9" y="4"/>
                      </a:cubicBezTo>
                      <a:cubicBezTo>
                        <a:pt x="6" y="4"/>
                        <a:pt x="6" y="5"/>
                        <a:pt x="6" y="6"/>
                      </a:cubicBezTo>
                      <a:cubicBezTo>
                        <a:pt x="6" y="7"/>
                        <a:pt x="7" y="8"/>
                        <a:pt x="9" y="9"/>
                      </a:cubicBezTo>
                      <a:cubicBezTo>
                        <a:pt x="13" y="10"/>
                        <a:pt x="15" y="11"/>
                        <a:pt x="15" y="14"/>
                      </a:cubicBezTo>
                      <a:cubicBezTo>
                        <a:pt x="15" y="18"/>
                        <a:pt x="11" y="21"/>
                        <a:pt x="6" y="21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18" name="Freeform 32"/>
                <p:cNvSpPr>
                  <a:spLocks noEditPoints="1"/>
                </p:cNvSpPr>
                <p:nvPr/>
              </p:nvSpPr>
              <p:spPr bwMode="auto">
                <a:xfrm>
                  <a:off x="3965575" y="5969000"/>
                  <a:ext cx="28575" cy="95250"/>
                </a:xfrm>
                <a:custGeom>
                  <a:avLst/>
                  <a:gdLst>
                    <a:gd name="T0" fmla="*/ 4 w 9"/>
                    <a:gd name="T1" fmla="*/ 30 h 30"/>
                    <a:gd name="T2" fmla="*/ 4 w 9"/>
                    <a:gd name="T3" fmla="*/ 13 h 30"/>
                    <a:gd name="T4" fmla="*/ 0 w 9"/>
                    <a:gd name="T5" fmla="*/ 13 h 30"/>
                    <a:gd name="T6" fmla="*/ 0 w 9"/>
                    <a:gd name="T7" fmla="*/ 9 h 30"/>
                    <a:gd name="T8" fmla="*/ 9 w 9"/>
                    <a:gd name="T9" fmla="*/ 9 h 30"/>
                    <a:gd name="T10" fmla="*/ 9 w 9"/>
                    <a:gd name="T11" fmla="*/ 30 h 30"/>
                    <a:gd name="T12" fmla="*/ 4 w 9"/>
                    <a:gd name="T13" fmla="*/ 30 h 30"/>
                    <a:gd name="T14" fmla="*/ 6 w 9"/>
                    <a:gd name="T15" fmla="*/ 6 h 30"/>
                    <a:gd name="T16" fmla="*/ 3 w 9"/>
                    <a:gd name="T17" fmla="*/ 3 h 30"/>
                    <a:gd name="T18" fmla="*/ 6 w 9"/>
                    <a:gd name="T19" fmla="*/ 0 h 30"/>
                    <a:gd name="T20" fmla="*/ 9 w 9"/>
                    <a:gd name="T21" fmla="*/ 3 h 30"/>
                    <a:gd name="T22" fmla="*/ 6 w 9"/>
                    <a:gd name="T23" fmla="*/ 6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" h="30">
                      <a:moveTo>
                        <a:pt x="4" y="30"/>
                      </a:move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9" y="30"/>
                        <a:pt x="9" y="30"/>
                        <a:pt x="9" y="30"/>
                      </a:cubicBezTo>
                      <a:lnTo>
                        <a:pt x="4" y="30"/>
                      </a:lnTo>
                      <a:close/>
                      <a:moveTo>
                        <a:pt x="6" y="6"/>
                      </a:moveTo>
                      <a:cubicBezTo>
                        <a:pt x="4" y="6"/>
                        <a:pt x="3" y="5"/>
                        <a:pt x="3" y="3"/>
                      </a:cubicBezTo>
                      <a:cubicBezTo>
                        <a:pt x="3" y="1"/>
                        <a:pt x="4" y="0"/>
                        <a:pt x="6" y="0"/>
                      </a:cubicBezTo>
                      <a:cubicBezTo>
                        <a:pt x="8" y="0"/>
                        <a:pt x="9" y="1"/>
                        <a:pt x="9" y="3"/>
                      </a:cubicBezTo>
                      <a:cubicBezTo>
                        <a:pt x="9" y="5"/>
                        <a:pt x="8" y="6"/>
                        <a:pt x="6" y="6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19" name="Freeform 33"/>
                <p:cNvSpPr>
                  <a:spLocks/>
                </p:cNvSpPr>
                <p:nvPr/>
              </p:nvSpPr>
              <p:spPr bwMode="auto">
                <a:xfrm>
                  <a:off x="4013200" y="5997575"/>
                  <a:ext cx="39687" cy="66675"/>
                </a:xfrm>
                <a:custGeom>
                  <a:avLst/>
                  <a:gdLst>
                    <a:gd name="T0" fmla="*/ 11 w 12"/>
                    <a:gd name="T1" fmla="*/ 5 h 21"/>
                    <a:gd name="T2" fmla="*/ 9 w 12"/>
                    <a:gd name="T3" fmla="*/ 5 h 21"/>
                    <a:gd name="T4" fmla="*/ 5 w 12"/>
                    <a:gd name="T5" fmla="*/ 8 h 21"/>
                    <a:gd name="T6" fmla="*/ 5 w 12"/>
                    <a:gd name="T7" fmla="*/ 21 h 21"/>
                    <a:gd name="T8" fmla="*/ 0 w 12"/>
                    <a:gd name="T9" fmla="*/ 21 h 21"/>
                    <a:gd name="T10" fmla="*/ 0 w 12"/>
                    <a:gd name="T11" fmla="*/ 0 h 21"/>
                    <a:gd name="T12" fmla="*/ 4 w 12"/>
                    <a:gd name="T13" fmla="*/ 0 h 21"/>
                    <a:gd name="T14" fmla="*/ 4 w 12"/>
                    <a:gd name="T15" fmla="*/ 4 h 21"/>
                    <a:gd name="T16" fmla="*/ 10 w 12"/>
                    <a:gd name="T17" fmla="*/ 0 h 21"/>
                    <a:gd name="T18" fmla="*/ 12 w 12"/>
                    <a:gd name="T19" fmla="*/ 0 h 21"/>
                    <a:gd name="T20" fmla="*/ 11 w 12"/>
                    <a:gd name="T21" fmla="*/ 5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" h="21">
                      <a:moveTo>
                        <a:pt x="11" y="5"/>
                      </a:moveTo>
                      <a:cubicBezTo>
                        <a:pt x="11" y="5"/>
                        <a:pt x="10" y="5"/>
                        <a:pt x="9" y="5"/>
                      </a:cubicBezTo>
                      <a:cubicBezTo>
                        <a:pt x="8" y="5"/>
                        <a:pt x="7" y="6"/>
                        <a:pt x="5" y="8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6" y="1"/>
                        <a:pt x="8" y="0"/>
                        <a:pt x="10" y="0"/>
                      </a:cubicBezTo>
                      <a:cubicBezTo>
                        <a:pt x="11" y="0"/>
                        <a:pt x="11" y="0"/>
                        <a:pt x="12" y="0"/>
                      </a:cubicBezTo>
                      <a:lnTo>
                        <a:pt x="11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20" name="Freeform 34"/>
                <p:cNvSpPr>
                  <a:spLocks noEditPoints="1"/>
                </p:cNvSpPr>
                <p:nvPr/>
              </p:nvSpPr>
              <p:spPr bwMode="auto">
                <a:xfrm>
                  <a:off x="4062413" y="5997575"/>
                  <a:ext cx="66675" cy="66675"/>
                </a:xfrm>
                <a:custGeom>
                  <a:avLst/>
                  <a:gdLst>
                    <a:gd name="T0" fmla="*/ 10 w 21"/>
                    <a:gd name="T1" fmla="*/ 21 h 21"/>
                    <a:gd name="T2" fmla="*/ 0 w 21"/>
                    <a:gd name="T3" fmla="*/ 11 h 21"/>
                    <a:gd name="T4" fmla="*/ 10 w 21"/>
                    <a:gd name="T5" fmla="*/ 0 h 21"/>
                    <a:gd name="T6" fmla="*/ 21 w 21"/>
                    <a:gd name="T7" fmla="*/ 10 h 21"/>
                    <a:gd name="T8" fmla="*/ 10 w 21"/>
                    <a:gd name="T9" fmla="*/ 21 h 21"/>
                    <a:gd name="T10" fmla="*/ 10 w 21"/>
                    <a:gd name="T11" fmla="*/ 4 h 21"/>
                    <a:gd name="T12" fmla="*/ 5 w 21"/>
                    <a:gd name="T13" fmla="*/ 10 h 21"/>
                    <a:gd name="T14" fmla="*/ 10 w 21"/>
                    <a:gd name="T15" fmla="*/ 17 h 21"/>
                    <a:gd name="T16" fmla="*/ 15 w 21"/>
                    <a:gd name="T17" fmla="*/ 11 h 21"/>
                    <a:gd name="T18" fmla="*/ 10 w 21"/>
                    <a:gd name="T19" fmla="*/ 4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" h="21">
                      <a:moveTo>
                        <a:pt x="10" y="21"/>
                      </a:move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3" y="0"/>
                        <a:pt x="10" y="0"/>
                      </a:cubicBezTo>
                      <a:cubicBezTo>
                        <a:pt x="17" y="0"/>
                        <a:pt x="21" y="4"/>
                        <a:pt x="21" y="10"/>
                      </a:cubicBezTo>
                      <a:cubicBezTo>
                        <a:pt x="21" y="17"/>
                        <a:pt x="17" y="21"/>
                        <a:pt x="10" y="21"/>
                      </a:cubicBezTo>
                      <a:moveTo>
                        <a:pt x="10" y="4"/>
                      </a:moveTo>
                      <a:cubicBezTo>
                        <a:pt x="7" y="4"/>
                        <a:pt x="5" y="7"/>
                        <a:pt x="5" y="10"/>
                      </a:cubicBezTo>
                      <a:cubicBezTo>
                        <a:pt x="5" y="14"/>
                        <a:pt x="6" y="17"/>
                        <a:pt x="10" y="17"/>
                      </a:cubicBezTo>
                      <a:cubicBezTo>
                        <a:pt x="14" y="17"/>
                        <a:pt x="15" y="14"/>
                        <a:pt x="15" y="11"/>
                      </a:cubicBezTo>
                      <a:cubicBezTo>
                        <a:pt x="15" y="6"/>
                        <a:pt x="14" y="4"/>
                        <a:pt x="10" y="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21" name="Oval 35"/>
                <p:cNvSpPr>
                  <a:spLocks noChangeArrowheads="1"/>
                </p:cNvSpPr>
                <p:nvPr/>
              </p:nvSpPr>
              <p:spPr bwMode="auto">
                <a:xfrm>
                  <a:off x="4141788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22" name="Freeform 36"/>
                <p:cNvSpPr>
                  <a:spLocks noEditPoints="1"/>
                </p:cNvSpPr>
                <p:nvPr/>
              </p:nvSpPr>
              <p:spPr bwMode="auto">
                <a:xfrm>
                  <a:off x="41767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3 w 18"/>
                    <a:gd name="T3" fmla="*/ 19 h 21"/>
                    <a:gd name="T4" fmla="*/ 7 w 18"/>
                    <a:gd name="T5" fmla="*/ 21 h 21"/>
                    <a:gd name="T6" fmla="*/ 0 w 18"/>
                    <a:gd name="T7" fmla="*/ 15 h 21"/>
                    <a:gd name="T8" fmla="*/ 10 w 18"/>
                    <a:gd name="T9" fmla="*/ 8 h 21"/>
                    <a:gd name="T10" fmla="*/ 13 w 18"/>
                    <a:gd name="T11" fmla="*/ 8 h 21"/>
                    <a:gd name="T12" fmla="*/ 13 w 18"/>
                    <a:gd name="T13" fmla="*/ 7 h 21"/>
                    <a:gd name="T14" fmla="*/ 8 w 18"/>
                    <a:gd name="T15" fmla="*/ 4 h 21"/>
                    <a:gd name="T16" fmla="*/ 2 w 18"/>
                    <a:gd name="T17" fmla="*/ 5 h 21"/>
                    <a:gd name="T18" fmla="*/ 2 w 18"/>
                    <a:gd name="T19" fmla="*/ 1 h 21"/>
                    <a:gd name="T20" fmla="*/ 9 w 18"/>
                    <a:gd name="T21" fmla="*/ 0 h 21"/>
                    <a:gd name="T22" fmla="*/ 18 w 18"/>
                    <a:gd name="T23" fmla="*/ 7 h 21"/>
                    <a:gd name="T24" fmla="*/ 18 w 18"/>
                    <a:gd name="T25" fmla="*/ 21 h 21"/>
                    <a:gd name="T26" fmla="*/ 14 w 18"/>
                    <a:gd name="T27" fmla="*/ 21 h 21"/>
                    <a:gd name="T28" fmla="*/ 13 w 18"/>
                    <a:gd name="T29" fmla="*/ 12 h 21"/>
                    <a:gd name="T30" fmla="*/ 10 w 18"/>
                    <a:gd name="T31" fmla="*/ 12 h 21"/>
                    <a:gd name="T32" fmla="*/ 5 w 18"/>
                    <a:gd name="T33" fmla="*/ 15 h 21"/>
                    <a:gd name="T34" fmla="*/ 8 w 18"/>
                    <a:gd name="T35" fmla="*/ 17 h 21"/>
                    <a:gd name="T36" fmla="*/ 13 w 18"/>
                    <a:gd name="T37" fmla="*/ 15 h 21"/>
                    <a:gd name="T38" fmla="*/ 13 w 18"/>
                    <a:gd name="T39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3" y="21"/>
                        <a:pt x="0" y="19"/>
                        <a:pt x="0" y="15"/>
                      </a:cubicBezTo>
                      <a:cubicBezTo>
                        <a:pt x="0" y="10"/>
                        <a:pt x="4" y="8"/>
                        <a:pt x="10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5"/>
                        <a:pt x="12" y="4"/>
                        <a:pt x="8" y="4"/>
                      </a:cubicBezTo>
                      <a:cubicBezTo>
                        <a:pt x="6" y="4"/>
                        <a:pt x="4" y="4"/>
                        <a:pt x="2" y="5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4" y="0"/>
                        <a:pt x="6" y="0"/>
                        <a:pt x="9" y="0"/>
                      </a:cubicBezTo>
                      <a:cubicBezTo>
                        <a:pt x="15" y="0"/>
                        <a:pt x="18" y="2"/>
                        <a:pt x="18" y="7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  <a:moveTo>
                        <a:pt x="13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7" y="12"/>
                        <a:pt x="5" y="13"/>
                        <a:pt x="5" y="15"/>
                      </a:cubicBezTo>
                      <a:cubicBezTo>
                        <a:pt x="5" y="16"/>
                        <a:pt x="6" y="17"/>
                        <a:pt x="8" y="17"/>
                      </a:cubicBezTo>
                      <a:cubicBezTo>
                        <a:pt x="10" y="17"/>
                        <a:pt x="11" y="17"/>
                        <a:pt x="13" y="15"/>
                      </a:cubicBezTo>
                      <a:lnTo>
                        <a:pt x="13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23" name="Freeform 37"/>
                <p:cNvSpPr>
                  <a:spLocks/>
                </p:cNvSpPr>
                <p:nvPr/>
              </p:nvSpPr>
              <p:spPr bwMode="auto">
                <a:xfrm>
                  <a:off x="42529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4 w 18"/>
                    <a:gd name="T3" fmla="*/ 18 h 21"/>
                    <a:gd name="T4" fmla="*/ 7 w 18"/>
                    <a:gd name="T5" fmla="*/ 21 h 21"/>
                    <a:gd name="T6" fmla="*/ 0 w 18"/>
                    <a:gd name="T7" fmla="*/ 13 h 21"/>
                    <a:gd name="T8" fmla="*/ 0 w 18"/>
                    <a:gd name="T9" fmla="*/ 0 h 21"/>
                    <a:gd name="T10" fmla="*/ 5 w 18"/>
                    <a:gd name="T11" fmla="*/ 0 h 21"/>
                    <a:gd name="T12" fmla="*/ 5 w 18"/>
                    <a:gd name="T13" fmla="*/ 12 h 21"/>
                    <a:gd name="T14" fmla="*/ 8 w 18"/>
                    <a:gd name="T15" fmla="*/ 17 h 21"/>
                    <a:gd name="T16" fmla="*/ 13 w 18"/>
                    <a:gd name="T17" fmla="*/ 14 h 21"/>
                    <a:gd name="T18" fmla="*/ 13 w 18"/>
                    <a:gd name="T19" fmla="*/ 0 h 21"/>
                    <a:gd name="T20" fmla="*/ 18 w 18"/>
                    <a:gd name="T21" fmla="*/ 0 h 21"/>
                    <a:gd name="T22" fmla="*/ 18 w 18"/>
                    <a:gd name="T23" fmla="*/ 21 h 21"/>
                    <a:gd name="T24" fmla="*/ 14 w 18"/>
                    <a:gd name="T25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2" y="21"/>
                        <a:pt x="0" y="18"/>
                        <a:pt x="0" y="1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5"/>
                        <a:pt x="6" y="17"/>
                        <a:pt x="8" y="17"/>
                      </a:cubicBezTo>
                      <a:cubicBezTo>
                        <a:pt x="10" y="17"/>
                        <a:pt x="11" y="16"/>
                        <a:pt x="13" y="14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440" y="3122613"/>
            <a:ext cx="8467494" cy="10800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4440" y="4257092"/>
            <a:ext cx="8475710" cy="360040"/>
          </a:xfrm>
        </p:spPr>
        <p:txBody>
          <a:bodyPr>
            <a:norm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27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buFontTx/>
              <a:buNone/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8196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8"/>
          <p:cNvGrpSpPr>
            <a:grpSpLocks/>
          </p:cNvGrpSpPr>
          <p:nvPr userDrawn="1"/>
        </p:nvGrpSpPr>
        <p:grpSpPr bwMode="auto">
          <a:xfrm>
            <a:off x="0" y="5500688"/>
            <a:ext cx="9167813" cy="996950"/>
            <a:chOff x="608" y="5500319"/>
            <a:chExt cx="9167813" cy="996950"/>
          </a:xfrm>
        </p:grpSpPr>
        <p:grpSp>
          <p:nvGrpSpPr>
            <p:cNvPr id="6" name="Group 22"/>
            <p:cNvGrpSpPr>
              <a:grpSpLocks/>
            </p:cNvGrpSpPr>
            <p:nvPr userDrawn="1"/>
          </p:nvGrpSpPr>
          <p:grpSpPr bwMode="auto">
            <a:xfrm>
              <a:off x="608" y="5500319"/>
              <a:ext cx="9167813" cy="996950"/>
              <a:chOff x="-7938" y="5668963"/>
              <a:chExt cx="9167813" cy="996950"/>
            </a:xfrm>
          </p:grpSpPr>
          <p:sp>
            <p:nvSpPr>
              <p:cNvPr id="21" name="Freeform 11"/>
              <p:cNvSpPr>
                <a:spLocks noEditPoints="1"/>
              </p:cNvSpPr>
              <p:nvPr userDrawn="1"/>
            </p:nvSpPr>
            <p:spPr bwMode="auto">
              <a:xfrm>
                <a:off x="-7938" y="5668963"/>
                <a:ext cx="9167813" cy="996950"/>
              </a:xfrm>
              <a:custGeom>
                <a:avLst/>
                <a:gdLst>
                  <a:gd name="T0" fmla="*/ 2880 w 2880"/>
                  <a:gd name="T1" fmla="*/ 20 h 313"/>
                  <a:gd name="T2" fmla="*/ 2789 w 2880"/>
                  <a:gd name="T3" fmla="*/ 20 h 313"/>
                  <a:gd name="T4" fmla="*/ 2313 w 2880"/>
                  <a:gd name="T5" fmla="*/ 137 h 313"/>
                  <a:gd name="T6" fmla="*/ 2784 w 2880"/>
                  <a:gd name="T7" fmla="*/ 313 h 313"/>
                  <a:gd name="T8" fmla="*/ 2880 w 2880"/>
                  <a:gd name="T9" fmla="*/ 313 h 313"/>
                  <a:gd name="T10" fmla="*/ 2880 w 2880"/>
                  <a:gd name="T11" fmla="*/ 20 h 313"/>
                  <a:gd name="T12" fmla="*/ 1860 w 2880"/>
                  <a:gd name="T13" fmla="*/ 0 h 313"/>
                  <a:gd name="T14" fmla="*/ 0 w 2880"/>
                  <a:gd name="T15" fmla="*/ 0 h 313"/>
                  <a:gd name="T16" fmla="*/ 0 w 2880"/>
                  <a:gd name="T17" fmla="*/ 157 h 313"/>
                  <a:gd name="T18" fmla="*/ 2030 w 2880"/>
                  <a:gd name="T19" fmla="*/ 157 h 313"/>
                  <a:gd name="T20" fmla="*/ 2313 w 2880"/>
                  <a:gd name="T21" fmla="*/ 137 h 313"/>
                  <a:gd name="T22" fmla="*/ 2313 w 2880"/>
                  <a:gd name="T23" fmla="*/ 137 h 313"/>
                  <a:gd name="T24" fmla="*/ 2313 w 2880"/>
                  <a:gd name="T25" fmla="*/ 137 h 313"/>
                  <a:gd name="T26" fmla="*/ 1860 w 2880"/>
                  <a:gd name="T27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80" h="313">
                    <a:moveTo>
                      <a:pt x="2880" y="20"/>
                    </a:moveTo>
                    <a:cubicBezTo>
                      <a:pt x="2789" y="20"/>
                      <a:pt x="2789" y="20"/>
                      <a:pt x="2789" y="20"/>
                    </a:cubicBezTo>
                    <a:cubicBezTo>
                      <a:pt x="2500" y="20"/>
                      <a:pt x="2393" y="107"/>
                      <a:pt x="2313" y="137"/>
                    </a:cubicBezTo>
                    <a:cubicBezTo>
                      <a:pt x="2411" y="217"/>
                      <a:pt x="2542" y="313"/>
                      <a:pt x="2784" y="313"/>
                    </a:cubicBezTo>
                    <a:cubicBezTo>
                      <a:pt x="2842" y="313"/>
                      <a:pt x="2880" y="313"/>
                      <a:pt x="2880" y="313"/>
                    </a:cubicBezTo>
                    <a:cubicBezTo>
                      <a:pt x="2880" y="20"/>
                      <a:pt x="2880" y="20"/>
                      <a:pt x="2880" y="20"/>
                    </a:cubicBezTo>
                    <a:moveTo>
                      <a:pt x="18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2030" y="157"/>
                      <a:pt x="2030" y="157"/>
                      <a:pt x="2030" y="157"/>
                    </a:cubicBezTo>
                    <a:cubicBezTo>
                      <a:pt x="2214" y="157"/>
                      <a:pt x="2274" y="152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216" y="57"/>
                      <a:pt x="2053" y="0"/>
                      <a:pt x="186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22" name="Freeform 24"/>
              <p:cNvSpPr>
                <a:spLocks/>
              </p:cNvSpPr>
              <p:nvPr userDrawn="1"/>
            </p:nvSpPr>
            <p:spPr bwMode="auto">
              <a:xfrm>
                <a:off x="-7938" y="5732463"/>
                <a:ext cx="7362825" cy="433387"/>
              </a:xfrm>
              <a:custGeom>
                <a:avLst/>
                <a:gdLst>
                  <a:gd name="T0" fmla="*/ 7362825 w 2313"/>
                  <a:gd name="T1" fmla="*/ 372840 h 136"/>
                  <a:gd name="T2" fmla="*/ 5920819 w 2313"/>
                  <a:gd name="T3" fmla="*/ 0 h 136"/>
                  <a:gd name="T4" fmla="*/ 0 w 2313"/>
                  <a:gd name="T5" fmla="*/ 0 h 136"/>
                  <a:gd name="T6" fmla="*/ 0 w 2313"/>
                  <a:gd name="T7" fmla="*/ 433387 h 136"/>
                  <a:gd name="T8" fmla="*/ 6461969 w 2313"/>
                  <a:gd name="T9" fmla="*/ 433387 h 136"/>
                  <a:gd name="T10" fmla="*/ 7362825 w 2313"/>
                  <a:gd name="T11" fmla="*/ 372840 h 13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313" h="136">
                    <a:moveTo>
                      <a:pt x="2313" y="117"/>
                    </a:moveTo>
                    <a:cubicBezTo>
                      <a:pt x="2204" y="55"/>
                      <a:pt x="2053" y="0"/>
                      <a:pt x="18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2030" y="136"/>
                      <a:pt x="2030" y="136"/>
                      <a:pt x="2030" y="136"/>
                    </a:cubicBezTo>
                    <a:cubicBezTo>
                      <a:pt x="2214" y="136"/>
                      <a:pt x="2274" y="132"/>
                      <a:pt x="2313" y="11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3" name="Freeform 25"/>
              <p:cNvSpPr>
                <a:spLocks/>
              </p:cNvSpPr>
              <p:nvPr userDrawn="1"/>
            </p:nvSpPr>
            <p:spPr bwMode="auto">
              <a:xfrm>
                <a:off x="7354887" y="5732463"/>
                <a:ext cx="1804988" cy="869950"/>
              </a:xfrm>
              <a:custGeom>
                <a:avLst/>
                <a:gdLst>
                  <a:gd name="T0" fmla="*/ 1515299 w 567"/>
                  <a:gd name="T1" fmla="*/ 0 h 273"/>
                  <a:gd name="T2" fmla="*/ 0 w 567"/>
                  <a:gd name="T3" fmla="*/ 372836 h 273"/>
                  <a:gd name="T4" fmla="*/ 1499382 w 567"/>
                  <a:gd name="T5" fmla="*/ 869950 h 273"/>
                  <a:gd name="T6" fmla="*/ 1804988 w 567"/>
                  <a:gd name="T7" fmla="*/ 869950 h 273"/>
                  <a:gd name="T8" fmla="*/ 1804988 w 567"/>
                  <a:gd name="T9" fmla="*/ 0 h 273"/>
                  <a:gd name="T10" fmla="*/ 1515299 w 567"/>
                  <a:gd name="T11" fmla="*/ 0 h 2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67" h="273">
                    <a:moveTo>
                      <a:pt x="476" y="0"/>
                    </a:moveTo>
                    <a:cubicBezTo>
                      <a:pt x="187" y="0"/>
                      <a:pt x="80" y="87"/>
                      <a:pt x="0" y="117"/>
                    </a:cubicBezTo>
                    <a:cubicBezTo>
                      <a:pt x="128" y="190"/>
                      <a:pt x="229" y="273"/>
                      <a:pt x="471" y="273"/>
                    </a:cubicBezTo>
                    <a:cubicBezTo>
                      <a:pt x="529" y="273"/>
                      <a:pt x="567" y="273"/>
                      <a:pt x="567" y="273"/>
                    </a:cubicBezTo>
                    <a:cubicBezTo>
                      <a:pt x="567" y="0"/>
                      <a:pt x="567" y="0"/>
                      <a:pt x="567" y="0"/>
                    </a:cubicBezTo>
                    <a:lnTo>
                      <a:pt x="4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</p:grpSp>
        <p:pic>
          <p:nvPicPr>
            <p:cNvPr id="7" name="Picture 78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9275" y="5675743"/>
              <a:ext cx="655638" cy="655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" name="Group 19"/>
            <p:cNvGrpSpPr/>
            <p:nvPr userDrawn="1"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9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0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1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2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3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4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5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6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7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8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9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20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440" y="3122613"/>
            <a:ext cx="8467494" cy="10800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4440" y="4257092"/>
            <a:ext cx="8475710" cy="360040"/>
          </a:xfrm>
        </p:spPr>
        <p:txBody>
          <a:bodyPr>
            <a:norm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27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buFontTx/>
              <a:buNone/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212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ternative 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7"/>
          <p:cNvGrpSpPr>
            <a:grpSpLocks/>
          </p:cNvGrpSpPr>
          <p:nvPr userDrawn="1"/>
        </p:nvGrpSpPr>
        <p:grpSpPr bwMode="auto">
          <a:xfrm>
            <a:off x="-26988" y="357188"/>
            <a:ext cx="9194801" cy="6140450"/>
            <a:chOff x="-26988" y="357188"/>
            <a:chExt cx="9195409" cy="6140081"/>
          </a:xfrm>
        </p:grpSpPr>
        <p:grpSp>
          <p:nvGrpSpPr>
            <p:cNvPr id="6" name="Group 28"/>
            <p:cNvGrpSpPr>
              <a:grpSpLocks/>
            </p:cNvGrpSpPr>
            <p:nvPr userDrawn="1"/>
          </p:nvGrpSpPr>
          <p:grpSpPr bwMode="auto">
            <a:xfrm>
              <a:off x="608" y="5500319"/>
              <a:ext cx="9167813" cy="996950"/>
              <a:chOff x="608" y="5500319"/>
              <a:chExt cx="9167813" cy="996950"/>
            </a:xfrm>
          </p:grpSpPr>
          <p:grpSp>
            <p:nvGrpSpPr>
              <p:cNvPr id="20" name="Group 22"/>
              <p:cNvGrpSpPr>
                <a:grpSpLocks/>
              </p:cNvGrpSpPr>
              <p:nvPr userDrawn="1"/>
            </p:nvGrpSpPr>
            <p:grpSpPr bwMode="auto">
              <a:xfrm>
                <a:off x="608" y="5500319"/>
                <a:ext cx="9167813" cy="996950"/>
                <a:chOff x="-7938" y="5668963"/>
                <a:chExt cx="9167813" cy="996950"/>
              </a:xfrm>
            </p:grpSpPr>
            <p:sp>
              <p:nvSpPr>
                <p:cNvPr id="36" name="Freeform 11"/>
                <p:cNvSpPr>
                  <a:spLocks noEditPoints="1"/>
                </p:cNvSpPr>
                <p:nvPr userDrawn="1"/>
              </p:nvSpPr>
              <p:spPr bwMode="auto">
                <a:xfrm>
                  <a:off x="-8544" y="5669023"/>
                  <a:ext cx="9168419" cy="996890"/>
                </a:xfrm>
                <a:custGeom>
                  <a:avLst/>
                  <a:gdLst>
                    <a:gd name="T0" fmla="*/ 2880 w 2880"/>
                    <a:gd name="T1" fmla="*/ 20 h 313"/>
                    <a:gd name="T2" fmla="*/ 2789 w 2880"/>
                    <a:gd name="T3" fmla="*/ 20 h 313"/>
                    <a:gd name="T4" fmla="*/ 2313 w 2880"/>
                    <a:gd name="T5" fmla="*/ 137 h 313"/>
                    <a:gd name="T6" fmla="*/ 2784 w 2880"/>
                    <a:gd name="T7" fmla="*/ 313 h 313"/>
                    <a:gd name="T8" fmla="*/ 2880 w 2880"/>
                    <a:gd name="T9" fmla="*/ 313 h 313"/>
                    <a:gd name="T10" fmla="*/ 2880 w 2880"/>
                    <a:gd name="T11" fmla="*/ 20 h 313"/>
                    <a:gd name="T12" fmla="*/ 1860 w 2880"/>
                    <a:gd name="T13" fmla="*/ 0 h 313"/>
                    <a:gd name="T14" fmla="*/ 0 w 2880"/>
                    <a:gd name="T15" fmla="*/ 0 h 313"/>
                    <a:gd name="T16" fmla="*/ 0 w 2880"/>
                    <a:gd name="T17" fmla="*/ 157 h 313"/>
                    <a:gd name="T18" fmla="*/ 2030 w 2880"/>
                    <a:gd name="T19" fmla="*/ 157 h 313"/>
                    <a:gd name="T20" fmla="*/ 2313 w 2880"/>
                    <a:gd name="T21" fmla="*/ 137 h 313"/>
                    <a:gd name="T22" fmla="*/ 2313 w 2880"/>
                    <a:gd name="T23" fmla="*/ 137 h 313"/>
                    <a:gd name="T24" fmla="*/ 2313 w 2880"/>
                    <a:gd name="T25" fmla="*/ 137 h 313"/>
                    <a:gd name="T26" fmla="*/ 1860 w 2880"/>
                    <a:gd name="T27" fmla="*/ 0 h 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880" h="313">
                      <a:moveTo>
                        <a:pt x="2880" y="20"/>
                      </a:moveTo>
                      <a:cubicBezTo>
                        <a:pt x="2789" y="20"/>
                        <a:pt x="2789" y="20"/>
                        <a:pt x="2789" y="20"/>
                      </a:cubicBezTo>
                      <a:cubicBezTo>
                        <a:pt x="2500" y="20"/>
                        <a:pt x="2393" y="107"/>
                        <a:pt x="2313" y="137"/>
                      </a:cubicBezTo>
                      <a:cubicBezTo>
                        <a:pt x="2411" y="217"/>
                        <a:pt x="2542" y="313"/>
                        <a:pt x="2784" y="313"/>
                      </a:cubicBezTo>
                      <a:cubicBezTo>
                        <a:pt x="2842" y="313"/>
                        <a:pt x="2880" y="313"/>
                        <a:pt x="2880" y="313"/>
                      </a:cubicBezTo>
                      <a:cubicBezTo>
                        <a:pt x="2880" y="20"/>
                        <a:pt x="2880" y="20"/>
                        <a:pt x="2880" y="20"/>
                      </a:cubicBezTo>
                      <a:moveTo>
                        <a:pt x="186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57"/>
                        <a:pt x="0" y="157"/>
                        <a:pt x="0" y="157"/>
                      </a:cubicBezTo>
                      <a:cubicBezTo>
                        <a:pt x="2030" y="157"/>
                        <a:pt x="2030" y="157"/>
                        <a:pt x="2030" y="157"/>
                      </a:cubicBezTo>
                      <a:cubicBezTo>
                        <a:pt x="2214" y="157"/>
                        <a:pt x="2274" y="152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216" y="57"/>
                        <a:pt x="2053" y="0"/>
                        <a:pt x="1860" y="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37" name="Freeform 24"/>
                <p:cNvSpPr>
                  <a:spLocks/>
                </p:cNvSpPr>
                <p:nvPr userDrawn="1"/>
              </p:nvSpPr>
              <p:spPr bwMode="auto">
                <a:xfrm>
                  <a:off x="-8544" y="5732519"/>
                  <a:ext cx="7363312" cy="433361"/>
                </a:xfrm>
                <a:custGeom>
                  <a:avLst/>
                  <a:gdLst>
                    <a:gd name="T0" fmla="*/ 7363312 w 2313"/>
                    <a:gd name="T1" fmla="*/ 372818 h 136"/>
                    <a:gd name="T2" fmla="*/ 5921211 w 2313"/>
                    <a:gd name="T3" fmla="*/ 0 h 136"/>
                    <a:gd name="T4" fmla="*/ 0 w 2313"/>
                    <a:gd name="T5" fmla="*/ 0 h 136"/>
                    <a:gd name="T6" fmla="*/ 0 w 2313"/>
                    <a:gd name="T7" fmla="*/ 433361 h 136"/>
                    <a:gd name="T8" fmla="*/ 6462397 w 2313"/>
                    <a:gd name="T9" fmla="*/ 433361 h 136"/>
                    <a:gd name="T10" fmla="*/ 7363312 w 2313"/>
                    <a:gd name="T11" fmla="*/ 372818 h 13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313" h="136">
                      <a:moveTo>
                        <a:pt x="2313" y="117"/>
                      </a:moveTo>
                      <a:cubicBezTo>
                        <a:pt x="2204" y="55"/>
                        <a:pt x="2053" y="0"/>
                        <a:pt x="186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2030" y="136"/>
                        <a:pt x="2030" y="136"/>
                        <a:pt x="2030" y="136"/>
                      </a:cubicBezTo>
                      <a:cubicBezTo>
                        <a:pt x="2214" y="136"/>
                        <a:pt x="2274" y="132"/>
                        <a:pt x="2313" y="117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AU"/>
                </a:p>
              </p:txBody>
            </p:sp>
            <p:sp>
              <p:nvSpPr>
                <p:cNvPr id="38" name="Freeform 25"/>
                <p:cNvSpPr>
                  <a:spLocks/>
                </p:cNvSpPr>
                <p:nvPr userDrawn="1"/>
              </p:nvSpPr>
              <p:spPr bwMode="auto">
                <a:xfrm>
                  <a:off x="7354768" y="5732519"/>
                  <a:ext cx="1805107" cy="869898"/>
                </a:xfrm>
                <a:custGeom>
                  <a:avLst/>
                  <a:gdLst>
                    <a:gd name="T0" fmla="*/ 1515398 w 567"/>
                    <a:gd name="T1" fmla="*/ 0 h 273"/>
                    <a:gd name="T2" fmla="*/ 0 w 567"/>
                    <a:gd name="T3" fmla="*/ 372813 h 273"/>
                    <a:gd name="T4" fmla="*/ 1499480 w 567"/>
                    <a:gd name="T5" fmla="*/ 869898 h 273"/>
                    <a:gd name="T6" fmla="*/ 1805107 w 567"/>
                    <a:gd name="T7" fmla="*/ 869898 h 273"/>
                    <a:gd name="T8" fmla="*/ 1805107 w 567"/>
                    <a:gd name="T9" fmla="*/ 0 h 273"/>
                    <a:gd name="T10" fmla="*/ 1515398 w 567"/>
                    <a:gd name="T11" fmla="*/ 0 h 2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567" h="273">
                      <a:moveTo>
                        <a:pt x="476" y="0"/>
                      </a:moveTo>
                      <a:cubicBezTo>
                        <a:pt x="187" y="0"/>
                        <a:pt x="80" y="87"/>
                        <a:pt x="0" y="117"/>
                      </a:cubicBezTo>
                      <a:cubicBezTo>
                        <a:pt x="128" y="190"/>
                        <a:pt x="229" y="273"/>
                        <a:pt x="471" y="273"/>
                      </a:cubicBezTo>
                      <a:cubicBezTo>
                        <a:pt x="529" y="273"/>
                        <a:pt x="567" y="273"/>
                        <a:pt x="567" y="273"/>
                      </a:cubicBezTo>
                      <a:cubicBezTo>
                        <a:pt x="567" y="0"/>
                        <a:pt x="567" y="0"/>
                        <a:pt x="567" y="0"/>
                      </a:cubicBezTo>
                      <a:lnTo>
                        <a:pt x="47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AU"/>
                </a:p>
              </p:txBody>
            </p:sp>
          </p:grpSp>
          <p:pic>
            <p:nvPicPr>
              <p:cNvPr id="21" name="Picture 78"/>
              <p:cNvPicPr>
                <a:picLocks noChangeAspect="1" noChangeArrowheads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69275" y="5675743"/>
                <a:ext cx="655638" cy="655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2" name="Group 19"/>
              <p:cNvGrpSpPr/>
              <p:nvPr userDrawn="1"/>
            </p:nvGrpSpPr>
            <p:grpSpPr>
              <a:xfrm>
                <a:off x="360000" y="5807505"/>
                <a:ext cx="814388" cy="95250"/>
                <a:chOff x="3495675" y="5969000"/>
                <a:chExt cx="814388" cy="95250"/>
              </a:xfrm>
              <a:solidFill>
                <a:schemeClr val="accent1"/>
              </a:solidFill>
            </p:grpSpPr>
            <p:sp>
              <p:nvSpPr>
                <p:cNvPr id="23" name="Freeform 26"/>
                <p:cNvSpPr>
                  <a:spLocks/>
                </p:cNvSpPr>
                <p:nvPr/>
              </p:nvSpPr>
              <p:spPr bwMode="auto">
                <a:xfrm>
                  <a:off x="34956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1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1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24" name="Freeform 27"/>
                <p:cNvSpPr>
                  <a:spLocks/>
                </p:cNvSpPr>
                <p:nvPr/>
              </p:nvSpPr>
              <p:spPr bwMode="auto">
                <a:xfrm>
                  <a:off x="360362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25" name="Freeform 28"/>
                <p:cNvSpPr>
                  <a:spLocks/>
                </p:cNvSpPr>
                <p:nvPr/>
              </p:nvSpPr>
              <p:spPr bwMode="auto">
                <a:xfrm>
                  <a:off x="37115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9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26" name="Oval 29"/>
                <p:cNvSpPr>
                  <a:spLocks noChangeArrowheads="1"/>
                </p:cNvSpPr>
                <p:nvPr/>
              </p:nvSpPr>
              <p:spPr bwMode="auto">
                <a:xfrm>
                  <a:off x="3819525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28" name="Freeform 30"/>
                <p:cNvSpPr>
                  <a:spLocks/>
                </p:cNvSpPr>
                <p:nvPr/>
              </p:nvSpPr>
              <p:spPr bwMode="auto">
                <a:xfrm>
                  <a:off x="3851275" y="5997575"/>
                  <a:ext cx="50800" cy="66675"/>
                </a:xfrm>
                <a:custGeom>
                  <a:avLst/>
                  <a:gdLst>
                    <a:gd name="T0" fmla="*/ 16 w 16"/>
                    <a:gd name="T1" fmla="*/ 20 h 21"/>
                    <a:gd name="T2" fmla="*/ 10 w 16"/>
                    <a:gd name="T3" fmla="*/ 21 h 21"/>
                    <a:gd name="T4" fmla="*/ 0 w 16"/>
                    <a:gd name="T5" fmla="*/ 11 h 21"/>
                    <a:gd name="T6" fmla="*/ 10 w 16"/>
                    <a:gd name="T7" fmla="*/ 0 h 21"/>
                    <a:gd name="T8" fmla="*/ 16 w 16"/>
                    <a:gd name="T9" fmla="*/ 1 h 21"/>
                    <a:gd name="T10" fmla="*/ 14 w 16"/>
                    <a:gd name="T11" fmla="*/ 5 h 21"/>
                    <a:gd name="T12" fmla="*/ 11 w 16"/>
                    <a:gd name="T13" fmla="*/ 4 h 21"/>
                    <a:gd name="T14" fmla="*/ 6 w 16"/>
                    <a:gd name="T15" fmla="*/ 10 h 21"/>
                    <a:gd name="T16" fmla="*/ 11 w 16"/>
                    <a:gd name="T17" fmla="*/ 17 h 21"/>
                    <a:gd name="T18" fmla="*/ 15 w 16"/>
                    <a:gd name="T19" fmla="*/ 16 h 21"/>
                    <a:gd name="T20" fmla="*/ 16 w 16"/>
                    <a:gd name="T21" fmla="*/ 2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" h="21">
                      <a:moveTo>
                        <a:pt x="16" y="20"/>
                      </a:moveTo>
                      <a:cubicBezTo>
                        <a:pt x="14" y="21"/>
                        <a:pt x="12" y="21"/>
                        <a:pt x="10" y="21"/>
                      </a:cubicBez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4" y="0"/>
                        <a:pt x="10" y="0"/>
                      </a:cubicBezTo>
                      <a:cubicBezTo>
                        <a:pt x="12" y="0"/>
                        <a:pt x="14" y="0"/>
                        <a:pt x="16" y="1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3" y="4"/>
                        <a:pt x="12" y="4"/>
                        <a:pt x="11" y="4"/>
                      </a:cubicBezTo>
                      <a:cubicBezTo>
                        <a:pt x="7" y="4"/>
                        <a:pt x="6" y="6"/>
                        <a:pt x="6" y="10"/>
                      </a:cubicBezTo>
                      <a:cubicBezTo>
                        <a:pt x="6" y="15"/>
                        <a:pt x="7" y="17"/>
                        <a:pt x="11" y="17"/>
                      </a:cubicBezTo>
                      <a:cubicBezTo>
                        <a:pt x="12" y="17"/>
                        <a:pt x="14" y="17"/>
                        <a:pt x="15" y="16"/>
                      </a:cubicBezTo>
                      <a:lnTo>
                        <a:pt x="16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29" name="Freeform 31"/>
                <p:cNvSpPr>
                  <a:spLocks/>
                </p:cNvSpPr>
                <p:nvPr/>
              </p:nvSpPr>
              <p:spPr bwMode="auto">
                <a:xfrm>
                  <a:off x="3911600" y="5997575"/>
                  <a:ext cx="47625" cy="66675"/>
                </a:xfrm>
                <a:custGeom>
                  <a:avLst/>
                  <a:gdLst>
                    <a:gd name="T0" fmla="*/ 6 w 15"/>
                    <a:gd name="T1" fmla="*/ 21 h 21"/>
                    <a:gd name="T2" fmla="*/ 0 w 15"/>
                    <a:gd name="T3" fmla="*/ 20 h 21"/>
                    <a:gd name="T4" fmla="*/ 1 w 15"/>
                    <a:gd name="T5" fmla="*/ 16 h 21"/>
                    <a:gd name="T6" fmla="*/ 6 w 15"/>
                    <a:gd name="T7" fmla="*/ 17 h 21"/>
                    <a:gd name="T8" fmla="*/ 9 w 15"/>
                    <a:gd name="T9" fmla="*/ 15 h 21"/>
                    <a:gd name="T10" fmla="*/ 6 w 15"/>
                    <a:gd name="T11" fmla="*/ 12 h 21"/>
                    <a:gd name="T12" fmla="*/ 0 w 15"/>
                    <a:gd name="T13" fmla="*/ 6 h 21"/>
                    <a:gd name="T14" fmla="*/ 8 w 15"/>
                    <a:gd name="T15" fmla="*/ 0 h 21"/>
                    <a:gd name="T16" fmla="*/ 13 w 15"/>
                    <a:gd name="T17" fmla="*/ 0 h 21"/>
                    <a:gd name="T18" fmla="*/ 13 w 15"/>
                    <a:gd name="T19" fmla="*/ 4 h 21"/>
                    <a:gd name="T20" fmla="*/ 9 w 15"/>
                    <a:gd name="T21" fmla="*/ 4 h 21"/>
                    <a:gd name="T22" fmla="*/ 6 w 15"/>
                    <a:gd name="T23" fmla="*/ 6 h 21"/>
                    <a:gd name="T24" fmla="*/ 9 w 15"/>
                    <a:gd name="T25" fmla="*/ 9 h 21"/>
                    <a:gd name="T26" fmla="*/ 15 w 15"/>
                    <a:gd name="T27" fmla="*/ 14 h 21"/>
                    <a:gd name="T28" fmla="*/ 6 w 15"/>
                    <a:gd name="T29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" h="21">
                      <a:moveTo>
                        <a:pt x="6" y="21"/>
                      </a:moveTo>
                      <a:cubicBezTo>
                        <a:pt x="4" y="21"/>
                        <a:pt x="2" y="21"/>
                        <a:pt x="0" y="20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3" y="17"/>
                        <a:pt x="5" y="17"/>
                        <a:pt x="6" y="17"/>
                      </a:cubicBezTo>
                      <a:cubicBezTo>
                        <a:pt x="8" y="17"/>
                        <a:pt x="9" y="16"/>
                        <a:pt x="9" y="15"/>
                      </a:cubicBezTo>
                      <a:cubicBezTo>
                        <a:pt x="9" y="14"/>
                        <a:pt x="8" y="13"/>
                        <a:pt x="6" y="12"/>
                      </a:cubicBezTo>
                      <a:cubicBezTo>
                        <a:pt x="3" y="11"/>
                        <a:pt x="0" y="10"/>
                        <a:pt x="0" y="6"/>
                      </a:cubicBezTo>
                      <a:cubicBezTo>
                        <a:pt x="0" y="2"/>
                        <a:pt x="3" y="0"/>
                        <a:pt x="8" y="0"/>
                      </a:cubicBezTo>
                      <a:cubicBezTo>
                        <a:pt x="10" y="0"/>
                        <a:pt x="12" y="0"/>
                        <a:pt x="13" y="0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1" y="4"/>
                        <a:pt x="10" y="4"/>
                        <a:pt x="9" y="4"/>
                      </a:cubicBezTo>
                      <a:cubicBezTo>
                        <a:pt x="6" y="4"/>
                        <a:pt x="6" y="5"/>
                        <a:pt x="6" y="6"/>
                      </a:cubicBezTo>
                      <a:cubicBezTo>
                        <a:pt x="6" y="7"/>
                        <a:pt x="7" y="8"/>
                        <a:pt x="9" y="9"/>
                      </a:cubicBezTo>
                      <a:cubicBezTo>
                        <a:pt x="13" y="10"/>
                        <a:pt x="15" y="11"/>
                        <a:pt x="15" y="14"/>
                      </a:cubicBezTo>
                      <a:cubicBezTo>
                        <a:pt x="15" y="18"/>
                        <a:pt x="11" y="21"/>
                        <a:pt x="6" y="21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30" name="Freeform 32"/>
                <p:cNvSpPr>
                  <a:spLocks noEditPoints="1"/>
                </p:cNvSpPr>
                <p:nvPr/>
              </p:nvSpPr>
              <p:spPr bwMode="auto">
                <a:xfrm>
                  <a:off x="3965575" y="5969000"/>
                  <a:ext cx="28575" cy="95250"/>
                </a:xfrm>
                <a:custGeom>
                  <a:avLst/>
                  <a:gdLst>
                    <a:gd name="T0" fmla="*/ 4 w 9"/>
                    <a:gd name="T1" fmla="*/ 30 h 30"/>
                    <a:gd name="T2" fmla="*/ 4 w 9"/>
                    <a:gd name="T3" fmla="*/ 13 h 30"/>
                    <a:gd name="T4" fmla="*/ 0 w 9"/>
                    <a:gd name="T5" fmla="*/ 13 h 30"/>
                    <a:gd name="T6" fmla="*/ 0 w 9"/>
                    <a:gd name="T7" fmla="*/ 9 h 30"/>
                    <a:gd name="T8" fmla="*/ 9 w 9"/>
                    <a:gd name="T9" fmla="*/ 9 h 30"/>
                    <a:gd name="T10" fmla="*/ 9 w 9"/>
                    <a:gd name="T11" fmla="*/ 30 h 30"/>
                    <a:gd name="T12" fmla="*/ 4 w 9"/>
                    <a:gd name="T13" fmla="*/ 30 h 30"/>
                    <a:gd name="T14" fmla="*/ 6 w 9"/>
                    <a:gd name="T15" fmla="*/ 6 h 30"/>
                    <a:gd name="T16" fmla="*/ 3 w 9"/>
                    <a:gd name="T17" fmla="*/ 3 h 30"/>
                    <a:gd name="T18" fmla="*/ 6 w 9"/>
                    <a:gd name="T19" fmla="*/ 0 h 30"/>
                    <a:gd name="T20" fmla="*/ 9 w 9"/>
                    <a:gd name="T21" fmla="*/ 3 h 30"/>
                    <a:gd name="T22" fmla="*/ 6 w 9"/>
                    <a:gd name="T23" fmla="*/ 6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" h="30">
                      <a:moveTo>
                        <a:pt x="4" y="30"/>
                      </a:move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9" y="30"/>
                        <a:pt x="9" y="30"/>
                        <a:pt x="9" y="30"/>
                      </a:cubicBezTo>
                      <a:lnTo>
                        <a:pt x="4" y="30"/>
                      </a:lnTo>
                      <a:close/>
                      <a:moveTo>
                        <a:pt x="6" y="6"/>
                      </a:moveTo>
                      <a:cubicBezTo>
                        <a:pt x="4" y="6"/>
                        <a:pt x="3" y="5"/>
                        <a:pt x="3" y="3"/>
                      </a:cubicBezTo>
                      <a:cubicBezTo>
                        <a:pt x="3" y="1"/>
                        <a:pt x="4" y="0"/>
                        <a:pt x="6" y="0"/>
                      </a:cubicBezTo>
                      <a:cubicBezTo>
                        <a:pt x="8" y="0"/>
                        <a:pt x="9" y="1"/>
                        <a:pt x="9" y="3"/>
                      </a:cubicBezTo>
                      <a:cubicBezTo>
                        <a:pt x="9" y="5"/>
                        <a:pt x="8" y="6"/>
                        <a:pt x="6" y="6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31" name="Freeform 33"/>
                <p:cNvSpPr>
                  <a:spLocks/>
                </p:cNvSpPr>
                <p:nvPr/>
              </p:nvSpPr>
              <p:spPr bwMode="auto">
                <a:xfrm>
                  <a:off x="4013200" y="5997575"/>
                  <a:ext cx="39687" cy="66675"/>
                </a:xfrm>
                <a:custGeom>
                  <a:avLst/>
                  <a:gdLst>
                    <a:gd name="T0" fmla="*/ 11 w 12"/>
                    <a:gd name="T1" fmla="*/ 5 h 21"/>
                    <a:gd name="T2" fmla="*/ 9 w 12"/>
                    <a:gd name="T3" fmla="*/ 5 h 21"/>
                    <a:gd name="T4" fmla="*/ 5 w 12"/>
                    <a:gd name="T5" fmla="*/ 8 h 21"/>
                    <a:gd name="T6" fmla="*/ 5 w 12"/>
                    <a:gd name="T7" fmla="*/ 21 h 21"/>
                    <a:gd name="T8" fmla="*/ 0 w 12"/>
                    <a:gd name="T9" fmla="*/ 21 h 21"/>
                    <a:gd name="T10" fmla="*/ 0 w 12"/>
                    <a:gd name="T11" fmla="*/ 0 h 21"/>
                    <a:gd name="T12" fmla="*/ 4 w 12"/>
                    <a:gd name="T13" fmla="*/ 0 h 21"/>
                    <a:gd name="T14" fmla="*/ 4 w 12"/>
                    <a:gd name="T15" fmla="*/ 4 h 21"/>
                    <a:gd name="T16" fmla="*/ 10 w 12"/>
                    <a:gd name="T17" fmla="*/ 0 h 21"/>
                    <a:gd name="T18" fmla="*/ 12 w 12"/>
                    <a:gd name="T19" fmla="*/ 0 h 21"/>
                    <a:gd name="T20" fmla="*/ 11 w 12"/>
                    <a:gd name="T21" fmla="*/ 5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" h="21">
                      <a:moveTo>
                        <a:pt x="11" y="5"/>
                      </a:moveTo>
                      <a:cubicBezTo>
                        <a:pt x="11" y="5"/>
                        <a:pt x="10" y="5"/>
                        <a:pt x="9" y="5"/>
                      </a:cubicBezTo>
                      <a:cubicBezTo>
                        <a:pt x="8" y="5"/>
                        <a:pt x="7" y="6"/>
                        <a:pt x="5" y="8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6" y="1"/>
                        <a:pt x="8" y="0"/>
                        <a:pt x="10" y="0"/>
                      </a:cubicBezTo>
                      <a:cubicBezTo>
                        <a:pt x="11" y="0"/>
                        <a:pt x="11" y="0"/>
                        <a:pt x="12" y="0"/>
                      </a:cubicBezTo>
                      <a:lnTo>
                        <a:pt x="11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32" name="Freeform 34"/>
                <p:cNvSpPr>
                  <a:spLocks noEditPoints="1"/>
                </p:cNvSpPr>
                <p:nvPr/>
              </p:nvSpPr>
              <p:spPr bwMode="auto">
                <a:xfrm>
                  <a:off x="4062413" y="5997575"/>
                  <a:ext cx="66675" cy="66675"/>
                </a:xfrm>
                <a:custGeom>
                  <a:avLst/>
                  <a:gdLst>
                    <a:gd name="T0" fmla="*/ 10 w 21"/>
                    <a:gd name="T1" fmla="*/ 21 h 21"/>
                    <a:gd name="T2" fmla="*/ 0 w 21"/>
                    <a:gd name="T3" fmla="*/ 11 h 21"/>
                    <a:gd name="T4" fmla="*/ 10 w 21"/>
                    <a:gd name="T5" fmla="*/ 0 h 21"/>
                    <a:gd name="T6" fmla="*/ 21 w 21"/>
                    <a:gd name="T7" fmla="*/ 10 h 21"/>
                    <a:gd name="T8" fmla="*/ 10 w 21"/>
                    <a:gd name="T9" fmla="*/ 21 h 21"/>
                    <a:gd name="T10" fmla="*/ 10 w 21"/>
                    <a:gd name="T11" fmla="*/ 4 h 21"/>
                    <a:gd name="T12" fmla="*/ 5 w 21"/>
                    <a:gd name="T13" fmla="*/ 10 h 21"/>
                    <a:gd name="T14" fmla="*/ 10 w 21"/>
                    <a:gd name="T15" fmla="*/ 17 h 21"/>
                    <a:gd name="T16" fmla="*/ 15 w 21"/>
                    <a:gd name="T17" fmla="*/ 11 h 21"/>
                    <a:gd name="T18" fmla="*/ 10 w 21"/>
                    <a:gd name="T19" fmla="*/ 4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" h="21">
                      <a:moveTo>
                        <a:pt x="10" y="21"/>
                      </a:move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3" y="0"/>
                        <a:pt x="10" y="0"/>
                      </a:cubicBezTo>
                      <a:cubicBezTo>
                        <a:pt x="17" y="0"/>
                        <a:pt x="21" y="4"/>
                        <a:pt x="21" y="10"/>
                      </a:cubicBezTo>
                      <a:cubicBezTo>
                        <a:pt x="21" y="17"/>
                        <a:pt x="17" y="21"/>
                        <a:pt x="10" y="21"/>
                      </a:cubicBezTo>
                      <a:moveTo>
                        <a:pt x="10" y="4"/>
                      </a:moveTo>
                      <a:cubicBezTo>
                        <a:pt x="7" y="4"/>
                        <a:pt x="5" y="7"/>
                        <a:pt x="5" y="10"/>
                      </a:cubicBezTo>
                      <a:cubicBezTo>
                        <a:pt x="5" y="14"/>
                        <a:pt x="6" y="17"/>
                        <a:pt x="10" y="17"/>
                      </a:cubicBezTo>
                      <a:cubicBezTo>
                        <a:pt x="14" y="17"/>
                        <a:pt x="15" y="14"/>
                        <a:pt x="15" y="11"/>
                      </a:cubicBezTo>
                      <a:cubicBezTo>
                        <a:pt x="15" y="6"/>
                        <a:pt x="14" y="4"/>
                        <a:pt x="10" y="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33" name="Oval 35"/>
                <p:cNvSpPr>
                  <a:spLocks noChangeArrowheads="1"/>
                </p:cNvSpPr>
                <p:nvPr/>
              </p:nvSpPr>
              <p:spPr bwMode="auto">
                <a:xfrm>
                  <a:off x="4141788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34" name="Freeform 36"/>
                <p:cNvSpPr>
                  <a:spLocks noEditPoints="1"/>
                </p:cNvSpPr>
                <p:nvPr/>
              </p:nvSpPr>
              <p:spPr bwMode="auto">
                <a:xfrm>
                  <a:off x="41767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3 w 18"/>
                    <a:gd name="T3" fmla="*/ 19 h 21"/>
                    <a:gd name="T4" fmla="*/ 7 w 18"/>
                    <a:gd name="T5" fmla="*/ 21 h 21"/>
                    <a:gd name="T6" fmla="*/ 0 w 18"/>
                    <a:gd name="T7" fmla="*/ 15 h 21"/>
                    <a:gd name="T8" fmla="*/ 10 w 18"/>
                    <a:gd name="T9" fmla="*/ 8 h 21"/>
                    <a:gd name="T10" fmla="*/ 13 w 18"/>
                    <a:gd name="T11" fmla="*/ 8 h 21"/>
                    <a:gd name="T12" fmla="*/ 13 w 18"/>
                    <a:gd name="T13" fmla="*/ 7 h 21"/>
                    <a:gd name="T14" fmla="*/ 8 w 18"/>
                    <a:gd name="T15" fmla="*/ 4 h 21"/>
                    <a:gd name="T16" fmla="*/ 2 w 18"/>
                    <a:gd name="T17" fmla="*/ 5 h 21"/>
                    <a:gd name="T18" fmla="*/ 2 w 18"/>
                    <a:gd name="T19" fmla="*/ 1 h 21"/>
                    <a:gd name="T20" fmla="*/ 9 w 18"/>
                    <a:gd name="T21" fmla="*/ 0 h 21"/>
                    <a:gd name="T22" fmla="*/ 18 w 18"/>
                    <a:gd name="T23" fmla="*/ 7 h 21"/>
                    <a:gd name="T24" fmla="*/ 18 w 18"/>
                    <a:gd name="T25" fmla="*/ 21 h 21"/>
                    <a:gd name="T26" fmla="*/ 14 w 18"/>
                    <a:gd name="T27" fmla="*/ 21 h 21"/>
                    <a:gd name="T28" fmla="*/ 13 w 18"/>
                    <a:gd name="T29" fmla="*/ 12 h 21"/>
                    <a:gd name="T30" fmla="*/ 10 w 18"/>
                    <a:gd name="T31" fmla="*/ 12 h 21"/>
                    <a:gd name="T32" fmla="*/ 5 w 18"/>
                    <a:gd name="T33" fmla="*/ 15 h 21"/>
                    <a:gd name="T34" fmla="*/ 8 w 18"/>
                    <a:gd name="T35" fmla="*/ 17 h 21"/>
                    <a:gd name="T36" fmla="*/ 13 w 18"/>
                    <a:gd name="T37" fmla="*/ 15 h 21"/>
                    <a:gd name="T38" fmla="*/ 13 w 18"/>
                    <a:gd name="T39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3" y="21"/>
                        <a:pt x="0" y="19"/>
                        <a:pt x="0" y="15"/>
                      </a:cubicBezTo>
                      <a:cubicBezTo>
                        <a:pt x="0" y="10"/>
                        <a:pt x="4" y="8"/>
                        <a:pt x="10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5"/>
                        <a:pt x="12" y="4"/>
                        <a:pt x="8" y="4"/>
                      </a:cubicBezTo>
                      <a:cubicBezTo>
                        <a:pt x="6" y="4"/>
                        <a:pt x="4" y="4"/>
                        <a:pt x="2" y="5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4" y="0"/>
                        <a:pt x="6" y="0"/>
                        <a:pt x="9" y="0"/>
                      </a:cubicBezTo>
                      <a:cubicBezTo>
                        <a:pt x="15" y="0"/>
                        <a:pt x="18" y="2"/>
                        <a:pt x="18" y="7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  <a:moveTo>
                        <a:pt x="13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7" y="12"/>
                        <a:pt x="5" y="13"/>
                        <a:pt x="5" y="15"/>
                      </a:cubicBezTo>
                      <a:cubicBezTo>
                        <a:pt x="5" y="16"/>
                        <a:pt x="6" y="17"/>
                        <a:pt x="8" y="17"/>
                      </a:cubicBezTo>
                      <a:cubicBezTo>
                        <a:pt x="10" y="17"/>
                        <a:pt x="11" y="17"/>
                        <a:pt x="13" y="15"/>
                      </a:cubicBezTo>
                      <a:lnTo>
                        <a:pt x="13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35" name="Freeform 37"/>
                <p:cNvSpPr>
                  <a:spLocks/>
                </p:cNvSpPr>
                <p:nvPr/>
              </p:nvSpPr>
              <p:spPr bwMode="auto">
                <a:xfrm>
                  <a:off x="42529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4 w 18"/>
                    <a:gd name="T3" fmla="*/ 18 h 21"/>
                    <a:gd name="T4" fmla="*/ 7 w 18"/>
                    <a:gd name="T5" fmla="*/ 21 h 21"/>
                    <a:gd name="T6" fmla="*/ 0 w 18"/>
                    <a:gd name="T7" fmla="*/ 13 h 21"/>
                    <a:gd name="T8" fmla="*/ 0 w 18"/>
                    <a:gd name="T9" fmla="*/ 0 h 21"/>
                    <a:gd name="T10" fmla="*/ 5 w 18"/>
                    <a:gd name="T11" fmla="*/ 0 h 21"/>
                    <a:gd name="T12" fmla="*/ 5 w 18"/>
                    <a:gd name="T13" fmla="*/ 12 h 21"/>
                    <a:gd name="T14" fmla="*/ 8 w 18"/>
                    <a:gd name="T15" fmla="*/ 17 h 21"/>
                    <a:gd name="T16" fmla="*/ 13 w 18"/>
                    <a:gd name="T17" fmla="*/ 14 h 21"/>
                    <a:gd name="T18" fmla="*/ 13 w 18"/>
                    <a:gd name="T19" fmla="*/ 0 h 21"/>
                    <a:gd name="T20" fmla="*/ 18 w 18"/>
                    <a:gd name="T21" fmla="*/ 0 h 21"/>
                    <a:gd name="T22" fmla="*/ 18 w 18"/>
                    <a:gd name="T23" fmla="*/ 21 h 21"/>
                    <a:gd name="T24" fmla="*/ 14 w 18"/>
                    <a:gd name="T25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2" y="21"/>
                        <a:pt x="0" y="18"/>
                        <a:pt x="0" y="1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5"/>
                        <a:pt x="6" y="17"/>
                        <a:pt x="8" y="17"/>
                      </a:cubicBezTo>
                      <a:cubicBezTo>
                        <a:pt x="10" y="17"/>
                        <a:pt x="11" y="16"/>
                        <a:pt x="13" y="14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</p:grpSp>
        </p:grpSp>
        <p:grpSp>
          <p:nvGrpSpPr>
            <p:cNvPr id="7" name="Group 66"/>
            <p:cNvGrpSpPr>
              <a:grpSpLocks/>
            </p:cNvGrpSpPr>
            <p:nvPr userDrawn="1"/>
          </p:nvGrpSpPr>
          <p:grpSpPr bwMode="auto">
            <a:xfrm>
              <a:off x="-26988" y="357188"/>
              <a:ext cx="9178926" cy="2571750"/>
              <a:chOff x="-17463" y="357188"/>
              <a:chExt cx="9186863" cy="2571750"/>
            </a:xfrm>
          </p:grpSpPr>
          <p:sp>
            <p:nvSpPr>
              <p:cNvPr id="8" name="Freeform 17"/>
              <p:cNvSpPr>
                <a:spLocks/>
              </p:cNvSpPr>
              <p:nvPr userDrawn="1"/>
            </p:nvSpPr>
            <p:spPr bwMode="auto">
              <a:xfrm>
                <a:off x="-17463" y="1971578"/>
                <a:ext cx="9187471" cy="957205"/>
              </a:xfrm>
              <a:custGeom>
                <a:avLst/>
                <a:gdLst>
                  <a:gd name="T0" fmla="*/ 0 w 2880"/>
                  <a:gd name="T1" fmla="*/ 0 h 300"/>
                  <a:gd name="T2" fmla="*/ 1186715 w 2880"/>
                  <a:gd name="T3" fmla="*/ 0 h 300"/>
                  <a:gd name="T4" fmla="*/ 2839184 w 2880"/>
                  <a:gd name="T5" fmla="*/ 545607 h 300"/>
                  <a:gd name="T6" fmla="*/ 4431041 w 2880"/>
                  <a:gd name="T7" fmla="*/ 957205 h 300"/>
                  <a:gd name="T8" fmla="*/ 9187471 w 2880"/>
                  <a:gd name="T9" fmla="*/ 957205 h 3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1"/>
                      <a:pt x="890" y="171"/>
                    </a:cubicBezTo>
                    <a:cubicBezTo>
                      <a:pt x="1011" y="240"/>
                      <a:pt x="1176" y="300"/>
                      <a:pt x="1389" y="300"/>
                    </a:cubicBezTo>
                    <a:cubicBezTo>
                      <a:pt x="2880" y="300"/>
                      <a:pt x="2880" y="300"/>
                      <a:pt x="2880" y="30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9" name="Freeform 18"/>
              <p:cNvSpPr>
                <a:spLocks/>
              </p:cNvSpPr>
              <p:nvPr userDrawn="1"/>
            </p:nvSpPr>
            <p:spPr bwMode="auto">
              <a:xfrm>
                <a:off x="-17463" y="2449387"/>
                <a:ext cx="9187471" cy="479396"/>
              </a:xfrm>
              <a:custGeom>
                <a:avLst/>
                <a:gdLst>
                  <a:gd name="T0" fmla="*/ 9187471 w 2880"/>
                  <a:gd name="T1" fmla="*/ 0 h 150"/>
                  <a:gd name="T2" fmla="*/ 3834493 w 2880"/>
                  <a:gd name="T3" fmla="*/ 0 h 150"/>
                  <a:gd name="T4" fmla="*/ 2839184 w 2880"/>
                  <a:gd name="T5" fmla="*/ 67115 h 150"/>
                  <a:gd name="T6" fmla="*/ 1167574 w 2880"/>
                  <a:gd name="T7" fmla="*/ 479396 h 150"/>
                  <a:gd name="T8" fmla="*/ 0 w 2880"/>
                  <a:gd name="T9" fmla="*/ 479396 h 1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0" name="Freeform 19"/>
              <p:cNvSpPr>
                <a:spLocks/>
              </p:cNvSpPr>
              <p:nvPr userDrawn="1"/>
            </p:nvSpPr>
            <p:spPr bwMode="auto">
              <a:xfrm>
                <a:off x="-17463" y="1655685"/>
                <a:ext cx="9187471" cy="954030"/>
              </a:xfrm>
              <a:custGeom>
                <a:avLst/>
                <a:gdLst>
                  <a:gd name="T0" fmla="*/ 0 w 2880"/>
                  <a:gd name="T1" fmla="*/ 0 h 299"/>
                  <a:gd name="T2" fmla="*/ 372 w 2880"/>
                  <a:gd name="T3" fmla="*/ 0 h 299"/>
                  <a:gd name="T4" fmla="*/ 890 w 2880"/>
                  <a:gd name="T5" fmla="*/ 170 h 299"/>
                  <a:gd name="T6" fmla="*/ 1389 w 2880"/>
                  <a:gd name="T7" fmla="*/ 299 h 299"/>
                  <a:gd name="T8" fmla="*/ 2880 w 2880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0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1" name="Freeform 20"/>
              <p:cNvSpPr>
                <a:spLocks/>
              </p:cNvSpPr>
              <p:nvPr userDrawn="1"/>
            </p:nvSpPr>
            <p:spPr bwMode="auto">
              <a:xfrm>
                <a:off x="-17463" y="2130318"/>
                <a:ext cx="9187471" cy="479396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1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2" name="Freeform 21"/>
              <p:cNvSpPr>
                <a:spLocks/>
              </p:cNvSpPr>
              <p:nvPr userDrawn="1"/>
            </p:nvSpPr>
            <p:spPr bwMode="auto">
              <a:xfrm>
                <a:off x="-17463" y="1336616"/>
                <a:ext cx="9187471" cy="954031"/>
              </a:xfrm>
              <a:custGeom>
                <a:avLst/>
                <a:gdLst>
                  <a:gd name="T0" fmla="*/ 0 w 2880"/>
                  <a:gd name="T1" fmla="*/ 0 h 299"/>
                  <a:gd name="T2" fmla="*/ 1186715 w 2880"/>
                  <a:gd name="T3" fmla="*/ 0 h 299"/>
                  <a:gd name="T4" fmla="*/ 2839184 w 2880"/>
                  <a:gd name="T5" fmla="*/ 545616 h 299"/>
                  <a:gd name="T6" fmla="*/ 4431041 w 2880"/>
                  <a:gd name="T7" fmla="*/ 954031 h 299"/>
                  <a:gd name="T8" fmla="*/ 9187471 w 2880"/>
                  <a:gd name="T9" fmla="*/ 954031 h 2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1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3" name="Freeform 22"/>
              <p:cNvSpPr>
                <a:spLocks/>
              </p:cNvSpPr>
              <p:nvPr userDrawn="1"/>
            </p:nvSpPr>
            <p:spPr bwMode="auto">
              <a:xfrm>
                <a:off x="-17463" y="1811250"/>
                <a:ext cx="9187471" cy="479396"/>
              </a:xfrm>
              <a:custGeom>
                <a:avLst/>
                <a:gdLst>
                  <a:gd name="T0" fmla="*/ 9187471 w 2880"/>
                  <a:gd name="T1" fmla="*/ 0 h 150"/>
                  <a:gd name="T2" fmla="*/ 3834493 w 2880"/>
                  <a:gd name="T3" fmla="*/ 0 h 150"/>
                  <a:gd name="T4" fmla="*/ 2839184 w 2880"/>
                  <a:gd name="T5" fmla="*/ 70311 h 150"/>
                  <a:gd name="T6" fmla="*/ 1167574 w 2880"/>
                  <a:gd name="T7" fmla="*/ 479396 h 150"/>
                  <a:gd name="T8" fmla="*/ 0 w 2880"/>
                  <a:gd name="T9" fmla="*/ 479396 h 1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2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4" name="Freeform 23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7471" cy="957204"/>
              </a:xfrm>
              <a:custGeom>
                <a:avLst/>
                <a:gdLst>
                  <a:gd name="T0" fmla="*/ 2880 w 2880"/>
                  <a:gd name="T1" fmla="*/ 300 h 300"/>
                  <a:gd name="T2" fmla="*/ 2501 w 2880"/>
                  <a:gd name="T3" fmla="*/ 300 h 300"/>
                  <a:gd name="T4" fmla="*/ 1984 w 2880"/>
                  <a:gd name="T5" fmla="*/ 129 h 300"/>
                  <a:gd name="T6" fmla="*/ 1485 w 2880"/>
                  <a:gd name="T7" fmla="*/ 0 h 300"/>
                  <a:gd name="T8" fmla="*/ 0 w 2880"/>
                  <a:gd name="T9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2880" y="300"/>
                    </a:moveTo>
                    <a:cubicBezTo>
                      <a:pt x="2880" y="300"/>
                      <a:pt x="2565" y="300"/>
                      <a:pt x="2501" y="300"/>
                    </a:cubicBezTo>
                    <a:cubicBezTo>
                      <a:pt x="2236" y="300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5" name="Freeform 24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7471" cy="477808"/>
              </a:xfrm>
              <a:custGeom>
                <a:avLst/>
                <a:gdLst>
                  <a:gd name="T0" fmla="*/ 0 w 2880"/>
                  <a:gd name="T1" fmla="*/ 477808 h 150"/>
                  <a:gd name="T2" fmla="*/ 5333837 w 2880"/>
                  <a:gd name="T3" fmla="*/ 477808 h 150"/>
                  <a:gd name="T4" fmla="*/ 6329147 w 2880"/>
                  <a:gd name="T5" fmla="*/ 410915 h 150"/>
                  <a:gd name="T6" fmla="*/ 7997566 w 2880"/>
                  <a:gd name="T7" fmla="*/ 0 h 150"/>
                  <a:gd name="T8" fmla="*/ 9187471 w 2880"/>
                  <a:gd name="T9" fmla="*/ 0 h 1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6" name="Freeform 25"/>
              <p:cNvSpPr>
                <a:spLocks/>
              </p:cNvSpPr>
              <p:nvPr userDrawn="1"/>
            </p:nvSpPr>
            <p:spPr bwMode="auto">
              <a:xfrm>
                <a:off x="-17463" y="676256"/>
                <a:ext cx="9187471" cy="954031"/>
              </a:xfrm>
              <a:custGeom>
                <a:avLst/>
                <a:gdLst>
                  <a:gd name="T0" fmla="*/ 9187471 w 2880"/>
                  <a:gd name="T1" fmla="*/ 954031 h 299"/>
                  <a:gd name="T2" fmla="*/ 7978425 w 2880"/>
                  <a:gd name="T3" fmla="*/ 954031 h 299"/>
                  <a:gd name="T4" fmla="*/ 6329147 w 2880"/>
                  <a:gd name="T5" fmla="*/ 411605 h 299"/>
                  <a:gd name="T6" fmla="*/ 4737290 w 2880"/>
                  <a:gd name="T7" fmla="*/ 0 h 299"/>
                  <a:gd name="T8" fmla="*/ 0 w 2880"/>
                  <a:gd name="T9" fmla="*/ 0 h 2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7" name="Freeform 26"/>
              <p:cNvSpPr>
                <a:spLocks/>
              </p:cNvSpPr>
              <p:nvPr userDrawn="1"/>
            </p:nvSpPr>
            <p:spPr bwMode="auto">
              <a:xfrm>
                <a:off x="-17463" y="676256"/>
                <a:ext cx="9187471" cy="477809"/>
              </a:xfrm>
              <a:custGeom>
                <a:avLst/>
                <a:gdLst>
                  <a:gd name="T0" fmla="*/ 0 w 2880"/>
                  <a:gd name="T1" fmla="*/ 150 h 150"/>
                  <a:gd name="T2" fmla="*/ 1672 w 2880"/>
                  <a:gd name="T3" fmla="*/ 150 h 150"/>
                  <a:gd name="T4" fmla="*/ 1984 w 2880"/>
                  <a:gd name="T5" fmla="*/ 129 h 150"/>
                  <a:gd name="T6" fmla="*/ 2507 w 2880"/>
                  <a:gd name="T7" fmla="*/ 0 h 150"/>
                  <a:gd name="T8" fmla="*/ 2880 w 2880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8" name="Freeform 27"/>
              <p:cNvSpPr>
                <a:spLocks/>
              </p:cNvSpPr>
              <p:nvPr userDrawn="1"/>
            </p:nvSpPr>
            <p:spPr bwMode="auto">
              <a:xfrm>
                <a:off x="-17463" y="995325"/>
                <a:ext cx="9187471" cy="954030"/>
              </a:xfrm>
              <a:custGeom>
                <a:avLst/>
                <a:gdLst>
                  <a:gd name="T0" fmla="*/ 2880 w 2880"/>
                  <a:gd name="T1" fmla="*/ 299 h 299"/>
                  <a:gd name="T2" fmla="*/ 2501 w 2880"/>
                  <a:gd name="T3" fmla="*/ 299 h 299"/>
                  <a:gd name="T4" fmla="*/ 1984 w 2880"/>
                  <a:gd name="T5" fmla="*/ 128 h 299"/>
                  <a:gd name="T6" fmla="*/ 1485 w 2880"/>
                  <a:gd name="T7" fmla="*/ 0 h 299"/>
                  <a:gd name="T8" fmla="*/ 0 w 2880"/>
                  <a:gd name="T9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8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9" name="Freeform 28"/>
              <p:cNvSpPr>
                <a:spLocks/>
              </p:cNvSpPr>
              <p:nvPr userDrawn="1"/>
            </p:nvSpPr>
            <p:spPr bwMode="auto">
              <a:xfrm>
                <a:off x="-17463" y="995325"/>
                <a:ext cx="9187471" cy="474633"/>
              </a:xfrm>
              <a:custGeom>
                <a:avLst/>
                <a:gdLst>
                  <a:gd name="T0" fmla="*/ 0 w 2880"/>
                  <a:gd name="T1" fmla="*/ 474633 h 149"/>
                  <a:gd name="T2" fmla="*/ 5333837 w 2880"/>
                  <a:gd name="T3" fmla="*/ 474633 h 149"/>
                  <a:gd name="T4" fmla="*/ 6329147 w 2880"/>
                  <a:gd name="T5" fmla="*/ 407738 h 149"/>
                  <a:gd name="T6" fmla="*/ 7997566 w 2880"/>
                  <a:gd name="T7" fmla="*/ 0 h 149"/>
                  <a:gd name="T8" fmla="*/ 9187471 w 2880"/>
                  <a:gd name="T9" fmla="*/ 0 h 1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149">
                    <a:moveTo>
                      <a:pt x="0" y="149"/>
                    </a:moveTo>
                    <a:cubicBezTo>
                      <a:pt x="1672" y="149"/>
                      <a:pt x="1672" y="149"/>
                      <a:pt x="1672" y="149"/>
                    </a:cubicBezTo>
                    <a:cubicBezTo>
                      <a:pt x="1875" y="149"/>
                      <a:pt x="1941" y="145"/>
                      <a:pt x="1984" y="128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440" y="3122613"/>
            <a:ext cx="8467494" cy="10800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4440" y="4257092"/>
            <a:ext cx="8475710" cy="360040"/>
          </a:xfrm>
        </p:spPr>
        <p:txBody>
          <a:bodyPr>
            <a:norm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27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buFontTx/>
              <a:buNone/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2757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F74C9B3-4BFA-47BD-937E-8C368E1A252D}" type="slidenum">
              <a:rPr lang="en-AU" altLang="en-US"/>
              <a:pPr>
                <a:defRPr/>
              </a:pPr>
              <a:t>‹#›</a:t>
            </a:fld>
            <a:r>
              <a:rPr lang="en-AU" alt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23432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109F7AC9-45EA-4288-A85B-3739254EBC84}" type="slidenum">
              <a:rPr lang="en-AU" altLang="en-US"/>
              <a:pPr>
                <a:defRPr/>
              </a:pPr>
              <a:t>‹#›</a:t>
            </a:fld>
            <a:r>
              <a:rPr lang="en-AU" alt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594982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8532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3200" b="1">
                <a:solidFill>
                  <a:schemeClr val="accent2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A77FD3D-208C-4733-B0D4-53A94E80202C}" type="slidenum">
              <a:rPr lang="en-AU" altLang="en-US"/>
              <a:pPr>
                <a:defRPr/>
              </a:pPr>
              <a:t>‹#›</a:t>
            </a:fld>
            <a:r>
              <a:rPr lang="en-AU" alt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938222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5" y="1268413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1550" y="1268413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EA81B8B7-1148-412A-B903-75FDEECD1668}" type="slidenum">
              <a:rPr lang="en-AU" altLang="en-US"/>
              <a:pPr>
                <a:defRPr/>
              </a:pPr>
              <a:t>‹#›</a:t>
            </a:fld>
            <a:r>
              <a:rPr lang="en-AU" alt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187983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3D62DC9-5C88-41C2-AB94-8AC040395F26}" type="slidenum">
              <a:rPr lang="en-AU" altLang="en-US"/>
              <a:pPr>
                <a:defRPr/>
              </a:pPr>
              <a:t>‹#›</a:t>
            </a:fld>
            <a:r>
              <a:rPr lang="en-AU" alt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795065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6"/>
          <p:cNvGrpSpPr>
            <a:grpSpLocks/>
          </p:cNvGrpSpPr>
          <p:nvPr/>
        </p:nvGrpSpPr>
        <p:grpSpPr bwMode="auto">
          <a:xfrm>
            <a:off x="-9525" y="6051550"/>
            <a:ext cx="9169400" cy="849313"/>
            <a:chOff x="-9525" y="6051550"/>
            <a:chExt cx="9169400" cy="849313"/>
          </a:xfrm>
        </p:grpSpPr>
        <p:sp>
          <p:nvSpPr>
            <p:cNvPr id="2059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-7938" y="6056313"/>
              <a:ext cx="9161463" cy="801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60" name="Rectangle 6"/>
            <p:cNvSpPr>
              <a:spLocks noChangeArrowheads="1"/>
            </p:cNvSpPr>
            <p:nvPr userDrawn="1"/>
          </p:nvSpPr>
          <p:spPr bwMode="auto">
            <a:xfrm>
              <a:off x="1588" y="6367463"/>
              <a:ext cx="9142412" cy="49053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AU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61" name="Rectangle 7"/>
            <p:cNvSpPr>
              <a:spLocks noChangeArrowheads="1"/>
            </p:cNvSpPr>
            <p:nvPr userDrawn="1"/>
          </p:nvSpPr>
          <p:spPr bwMode="auto">
            <a:xfrm>
              <a:off x="1588" y="6367463"/>
              <a:ext cx="9142412" cy="490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AU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62" name="Freeform 8"/>
            <p:cNvSpPr>
              <a:spLocks noEditPoints="1"/>
            </p:cNvSpPr>
            <p:nvPr userDrawn="1"/>
          </p:nvSpPr>
          <p:spPr bwMode="auto">
            <a:xfrm>
              <a:off x="1588" y="6065838"/>
              <a:ext cx="9142412" cy="690562"/>
            </a:xfrm>
            <a:custGeom>
              <a:avLst/>
              <a:gdLst>
                <a:gd name="T0" fmla="*/ 9142412 w 2880"/>
                <a:gd name="T1" fmla="*/ 44552 h 217"/>
                <a:gd name="T2" fmla="*/ 8942422 w 2880"/>
                <a:gd name="T3" fmla="*/ 44552 h 217"/>
                <a:gd name="T4" fmla="*/ 7891679 w 2880"/>
                <a:gd name="T5" fmla="*/ 302320 h 217"/>
                <a:gd name="T6" fmla="*/ 7891679 w 2880"/>
                <a:gd name="T7" fmla="*/ 302320 h 217"/>
                <a:gd name="T8" fmla="*/ 9142412 w 2880"/>
                <a:gd name="T9" fmla="*/ 302320 h 217"/>
                <a:gd name="T10" fmla="*/ 9142412 w 2880"/>
                <a:gd name="T11" fmla="*/ 690562 h 217"/>
                <a:gd name="T12" fmla="*/ 9142412 w 2880"/>
                <a:gd name="T13" fmla="*/ 690562 h 217"/>
                <a:gd name="T14" fmla="*/ 9142412 w 2880"/>
                <a:gd name="T15" fmla="*/ 44552 h 217"/>
                <a:gd name="T16" fmla="*/ 6891728 w 2880"/>
                <a:gd name="T17" fmla="*/ 0 h 217"/>
                <a:gd name="T18" fmla="*/ 0 w 2880"/>
                <a:gd name="T19" fmla="*/ 0 h 217"/>
                <a:gd name="T20" fmla="*/ 0 w 2880"/>
                <a:gd name="T21" fmla="*/ 302320 h 217"/>
                <a:gd name="T22" fmla="*/ 7891679 w 2880"/>
                <a:gd name="T23" fmla="*/ 302320 h 217"/>
                <a:gd name="T24" fmla="*/ 7891679 w 2880"/>
                <a:gd name="T25" fmla="*/ 302320 h 217"/>
                <a:gd name="T26" fmla="*/ 7891679 w 2880"/>
                <a:gd name="T27" fmla="*/ 302320 h 217"/>
                <a:gd name="T28" fmla="*/ 7891679 w 2880"/>
                <a:gd name="T29" fmla="*/ 302320 h 217"/>
                <a:gd name="T30" fmla="*/ 6891728 w 2880"/>
                <a:gd name="T31" fmla="*/ 0 h 21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880" h="217">
                  <a:moveTo>
                    <a:pt x="2880" y="14"/>
                  </a:moveTo>
                  <a:cubicBezTo>
                    <a:pt x="2817" y="14"/>
                    <a:pt x="2817" y="14"/>
                    <a:pt x="2817" y="14"/>
                  </a:cubicBezTo>
                  <a:cubicBezTo>
                    <a:pt x="2616" y="14"/>
                    <a:pt x="2542" y="74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880" y="95"/>
                    <a:pt x="2880" y="95"/>
                    <a:pt x="2880" y="95"/>
                  </a:cubicBezTo>
                  <a:cubicBezTo>
                    <a:pt x="2880" y="217"/>
                    <a:pt x="2880" y="217"/>
                    <a:pt x="2880" y="217"/>
                  </a:cubicBezTo>
                  <a:cubicBezTo>
                    <a:pt x="2880" y="217"/>
                    <a:pt x="2880" y="217"/>
                    <a:pt x="2880" y="217"/>
                  </a:cubicBezTo>
                  <a:cubicBezTo>
                    <a:pt x="2880" y="14"/>
                    <a:pt x="2880" y="14"/>
                    <a:pt x="2880" y="14"/>
                  </a:cubicBezTo>
                  <a:moveTo>
                    <a:pt x="217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19" y="39"/>
                    <a:pt x="2306" y="0"/>
                    <a:pt x="2171" y="0"/>
                  </a:cubicBezTo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1588" y="6367463"/>
              <a:ext cx="9142412" cy="388937"/>
            </a:xfrm>
            <a:custGeom>
              <a:avLst/>
              <a:gdLst>
                <a:gd name="T0" fmla="*/ 2486 w 2880"/>
                <a:gd name="T1" fmla="*/ 0 h 122"/>
                <a:gd name="T2" fmla="*/ 0 w 2880"/>
                <a:gd name="T3" fmla="*/ 0 h 122"/>
                <a:gd name="T4" fmla="*/ 0 w 2880"/>
                <a:gd name="T5" fmla="*/ 13 h 122"/>
                <a:gd name="T6" fmla="*/ 2289 w 2880"/>
                <a:gd name="T7" fmla="*/ 13 h 122"/>
                <a:gd name="T8" fmla="*/ 2486 w 2880"/>
                <a:gd name="T9" fmla="*/ 0 h 122"/>
                <a:gd name="T10" fmla="*/ 2880 w 2880"/>
                <a:gd name="T11" fmla="*/ 0 h 122"/>
                <a:gd name="T12" fmla="*/ 2486 w 2880"/>
                <a:gd name="T13" fmla="*/ 0 h 122"/>
                <a:gd name="T14" fmla="*/ 2813 w 2880"/>
                <a:gd name="T15" fmla="*/ 122 h 122"/>
                <a:gd name="T16" fmla="*/ 2880 w 2880"/>
                <a:gd name="T17" fmla="*/ 122 h 122"/>
                <a:gd name="T18" fmla="*/ 2880 w 2880"/>
                <a:gd name="T1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0" h="122">
                  <a:moveTo>
                    <a:pt x="248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289" y="13"/>
                    <a:pt x="2289" y="13"/>
                    <a:pt x="2289" y="13"/>
                  </a:cubicBezTo>
                  <a:cubicBezTo>
                    <a:pt x="2418" y="13"/>
                    <a:pt x="2459" y="10"/>
                    <a:pt x="2486" y="0"/>
                  </a:cubicBezTo>
                  <a:moveTo>
                    <a:pt x="2880" y="0"/>
                  </a:moveTo>
                  <a:cubicBezTo>
                    <a:pt x="2486" y="0"/>
                    <a:pt x="2486" y="0"/>
                    <a:pt x="2486" y="0"/>
                  </a:cubicBezTo>
                  <a:cubicBezTo>
                    <a:pt x="2554" y="56"/>
                    <a:pt x="2645" y="122"/>
                    <a:pt x="2813" y="122"/>
                  </a:cubicBezTo>
                  <a:cubicBezTo>
                    <a:pt x="2854" y="122"/>
                    <a:pt x="2880" y="122"/>
                    <a:pt x="2880" y="122"/>
                  </a:cubicBezTo>
                  <a:cubicBezTo>
                    <a:pt x="2880" y="0"/>
                    <a:pt x="2880" y="0"/>
                    <a:pt x="2880" y="0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solidFill>
                  <a:prstClr val="black"/>
                </a:solidFill>
                <a:latin typeface="Calibri"/>
                <a:cs typeface="+mn-cs"/>
              </a:endParaRPr>
            </a:p>
          </p:txBody>
        </p:sp>
        <p:sp>
          <p:nvSpPr>
            <p:cNvPr id="2064" name="Freeform 10"/>
            <p:cNvSpPr>
              <a:spLocks/>
            </p:cNvSpPr>
            <p:nvPr userDrawn="1"/>
          </p:nvSpPr>
          <p:spPr bwMode="auto">
            <a:xfrm>
              <a:off x="1588" y="6110288"/>
              <a:ext cx="7891462" cy="298450"/>
            </a:xfrm>
            <a:custGeom>
              <a:avLst/>
              <a:gdLst>
                <a:gd name="T0" fmla="*/ 7891462 w 2486"/>
                <a:gd name="T1" fmla="*/ 257175 h 94"/>
                <a:gd name="T2" fmla="*/ 6891538 w 2486"/>
                <a:gd name="T3" fmla="*/ 0 h 94"/>
                <a:gd name="T4" fmla="*/ 0 w 2486"/>
                <a:gd name="T5" fmla="*/ 0 h 94"/>
                <a:gd name="T6" fmla="*/ 0 w 2486"/>
                <a:gd name="T7" fmla="*/ 298450 h 94"/>
                <a:gd name="T8" fmla="*/ 7266113 w 2486"/>
                <a:gd name="T9" fmla="*/ 298450 h 94"/>
                <a:gd name="T10" fmla="*/ 7891462 w 2486"/>
                <a:gd name="T11" fmla="*/ 257175 h 9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86" h="94">
                  <a:moveTo>
                    <a:pt x="2486" y="81"/>
                  </a:moveTo>
                  <a:cubicBezTo>
                    <a:pt x="2410" y="38"/>
                    <a:pt x="2306" y="0"/>
                    <a:pt x="217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2289" y="94"/>
                    <a:pt x="2289" y="94"/>
                    <a:pt x="2289" y="94"/>
                  </a:cubicBezTo>
                  <a:cubicBezTo>
                    <a:pt x="2418" y="94"/>
                    <a:pt x="2459" y="91"/>
                    <a:pt x="2486" y="8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65" name="Freeform 11"/>
            <p:cNvSpPr>
              <a:spLocks/>
            </p:cNvSpPr>
            <p:nvPr userDrawn="1"/>
          </p:nvSpPr>
          <p:spPr bwMode="auto">
            <a:xfrm>
              <a:off x="7893050" y="6110288"/>
              <a:ext cx="1250950" cy="601662"/>
            </a:xfrm>
            <a:custGeom>
              <a:avLst/>
              <a:gdLst>
                <a:gd name="T0" fmla="*/ 1050925 w 394"/>
                <a:gd name="T1" fmla="*/ 0 h 189"/>
                <a:gd name="T2" fmla="*/ 0 w 394"/>
                <a:gd name="T3" fmla="*/ 257855 h 189"/>
                <a:gd name="T4" fmla="*/ 1038225 w 394"/>
                <a:gd name="T5" fmla="*/ 601662 h 189"/>
                <a:gd name="T6" fmla="*/ 1250950 w 394"/>
                <a:gd name="T7" fmla="*/ 601662 h 189"/>
                <a:gd name="T8" fmla="*/ 1250950 w 394"/>
                <a:gd name="T9" fmla="*/ 0 h 189"/>
                <a:gd name="T10" fmla="*/ 1050925 w 394"/>
                <a:gd name="T11" fmla="*/ 0 h 18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94" h="189">
                  <a:moveTo>
                    <a:pt x="331" y="0"/>
                  </a:moveTo>
                  <a:cubicBezTo>
                    <a:pt x="130" y="0"/>
                    <a:pt x="56" y="60"/>
                    <a:pt x="0" y="81"/>
                  </a:cubicBezTo>
                  <a:cubicBezTo>
                    <a:pt x="89" y="131"/>
                    <a:pt x="159" y="189"/>
                    <a:pt x="327" y="189"/>
                  </a:cubicBezTo>
                  <a:cubicBezTo>
                    <a:pt x="368" y="189"/>
                    <a:pt x="394" y="189"/>
                    <a:pt x="394" y="189"/>
                  </a:cubicBezTo>
                  <a:cubicBezTo>
                    <a:pt x="394" y="0"/>
                    <a:pt x="394" y="0"/>
                    <a:pt x="394" y="0"/>
                  </a:cubicBezTo>
                  <a:lnTo>
                    <a:pt x="331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66" name="AutoShape 81"/>
            <p:cNvSpPr>
              <a:spLocks noChangeAspect="1" noChangeArrowheads="1" noTextEdit="1"/>
            </p:cNvSpPr>
            <p:nvPr/>
          </p:nvSpPr>
          <p:spPr bwMode="auto">
            <a:xfrm>
              <a:off x="-9525" y="6051550"/>
              <a:ext cx="9169400" cy="849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67" name="Rectangle 84"/>
            <p:cNvSpPr>
              <a:spLocks noChangeArrowheads="1"/>
            </p:cNvSpPr>
            <p:nvPr/>
          </p:nvSpPr>
          <p:spPr bwMode="auto">
            <a:xfrm>
              <a:off x="-9525" y="6356350"/>
              <a:ext cx="9167813" cy="544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2068" name="Picture 78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9788" y="6191250"/>
              <a:ext cx="454025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51" name="Title Placeholder 1"/>
          <p:cNvSpPr>
            <a:spLocks noGrp="1"/>
          </p:cNvSpPr>
          <p:nvPr>
            <p:ph type="title"/>
          </p:nvPr>
        </p:nvSpPr>
        <p:spPr bwMode="auto">
          <a:xfrm>
            <a:off x="358775" y="274638"/>
            <a:ext cx="8461375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AU" altLang="en-US"/>
          </a:p>
        </p:txBody>
      </p:sp>
      <p:sp>
        <p:nvSpPr>
          <p:cNvPr id="205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58775" y="1268413"/>
            <a:ext cx="8461375" cy="457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AU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863" y="6503988"/>
            <a:ext cx="6083300" cy="123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rgbClr val="FFFFFF"/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3988"/>
            <a:ext cx="288925" cy="1270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 smtClean="0">
                <a:solidFill>
                  <a:srgbClr val="FFFFFF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090878A-25D0-42F7-8638-D44B896573E4}" type="slidenum">
              <a:rPr lang="en-AU" altLang="en-US"/>
              <a:pPr>
                <a:defRPr/>
              </a:pPr>
              <a:t>‹#›</a:t>
            </a:fld>
            <a:r>
              <a:rPr lang="en-AU" altLang="en-US"/>
              <a:t>  |</a:t>
            </a:r>
          </a:p>
        </p:txBody>
      </p:sp>
      <p:sp>
        <p:nvSpPr>
          <p:cNvPr id="2055" name="AutoShape 4"/>
          <p:cNvSpPr>
            <a:spLocks noChangeAspect="1" noChangeArrowheads="1" noTextEdit="1"/>
          </p:cNvSpPr>
          <p:nvPr/>
        </p:nvSpPr>
        <p:spPr bwMode="auto">
          <a:xfrm>
            <a:off x="3175" y="3325813"/>
            <a:ext cx="9161463" cy="80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056" name="Rectangle 7"/>
          <p:cNvSpPr>
            <a:spLocks noChangeArrowheads="1"/>
          </p:cNvSpPr>
          <p:nvPr/>
        </p:nvSpPr>
        <p:spPr bwMode="auto">
          <a:xfrm>
            <a:off x="12700" y="3636963"/>
            <a:ext cx="9142413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AU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057" name="AutoShape 81"/>
          <p:cNvSpPr>
            <a:spLocks noChangeAspect="1" noChangeArrowheads="1" noTextEdit="1"/>
          </p:cNvSpPr>
          <p:nvPr/>
        </p:nvSpPr>
        <p:spPr bwMode="auto">
          <a:xfrm>
            <a:off x="1588" y="3321050"/>
            <a:ext cx="9169400" cy="84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058" name="Rectangle 84"/>
          <p:cNvSpPr>
            <a:spLocks noChangeArrowheads="1"/>
          </p:cNvSpPr>
          <p:nvPr/>
        </p:nvSpPr>
        <p:spPr bwMode="auto">
          <a:xfrm>
            <a:off x="1588" y="3625850"/>
            <a:ext cx="9167812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4016" r:id="rId2"/>
    <p:sldLayoutId id="2147484017" r:id="rId3"/>
    <p:sldLayoutId id="2147484018" r:id="rId4"/>
    <p:sldLayoutId id="2147484019" r:id="rId5"/>
    <p:sldLayoutId id="2147484020" r:id="rId6"/>
    <p:sldLayoutId id="2147484021" r:id="rId7"/>
    <p:sldLayoutId id="2147484022" r:id="rId8"/>
    <p:sldLayoutId id="2147484023" r:id="rId9"/>
    <p:sldLayoutId id="2147484024" r:id="rId10"/>
    <p:sldLayoutId id="2147484025" r:id="rId11"/>
    <p:sldLayoutId id="2147484026" r:id="rId12"/>
    <p:sldLayoutId id="2147484027" r:id="rId13"/>
    <p:sldLayoutId id="2147484028" r:id="rId14"/>
    <p:sldLayoutId id="2147484029" r:id="rId15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panose="020F050202020403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panose="020F050202020403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panose="020F050202020403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panose="020F050202020403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panose="020F0502020204030204" pitchFamily="34" charset="0"/>
        </a:defRPr>
      </a:lvl9pPr>
    </p:titleStyle>
    <p:bodyStyle>
      <a:lvl1pPr marL="215900" indent="-2159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31800" indent="-2159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Calibri" panose="020F050202020403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7700" indent="-2159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Calibri" panose="020F050202020403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3600" indent="-2159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Calibri" panose="020F050202020403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79500" indent="-2159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Calibri" panose="020F0502020204030204" pitchFamily="34" charset="0"/>
        <a:buChar char="•"/>
        <a:defRPr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41445-3E00-4394-A566-71FBE8EE6C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3760" y="857250"/>
            <a:ext cx="6729608" cy="3250504"/>
          </a:xfrm>
        </p:spPr>
        <p:txBody>
          <a:bodyPr>
            <a:normAutofit fontScale="90000"/>
          </a:bodyPr>
          <a:lstStyle/>
          <a:p>
            <a:r>
              <a:rPr lang="en-US" dirty="0"/>
              <a:t> 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br>
              <a:rPr lang="en-AU" dirty="0"/>
            </a:br>
            <a:br>
              <a:rPr lang="en-AU" dirty="0"/>
            </a:br>
            <a:br>
              <a:rPr lang="en-AU" dirty="0"/>
            </a:br>
            <a:br>
              <a:rPr lang="en-AU" dirty="0"/>
            </a:br>
            <a:br>
              <a:rPr lang="en-AU" dirty="0"/>
            </a:br>
            <a:br>
              <a:rPr lang="en-AU" dirty="0"/>
            </a:br>
            <a:br>
              <a:rPr lang="en-AU" dirty="0"/>
            </a:br>
            <a:br>
              <a:rPr lang="en-AU" dirty="0"/>
            </a:br>
            <a:br>
              <a:rPr lang="en-AU" dirty="0"/>
            </a:br>
            <a:br>
              <a:rPr lang="en-AU" dirty="0"/>
            </a:br>
            <a:br>
              <a:rPr lang="en-AU" dirty="0"/>
            </a:br>
            <a:br>
              <a:rPr lang="en-AU" sz="2325" dirty="0"/>
            </a:br>
            <a:br>
              <a:rPr lang="en-AU" sz="2325" dirty="0"/>
            </a:br>
            <a:br>
              <a:rPr lang="en-AU" sz="2325" dirty="0"/>
            </a:br>
            <a:br>
              <a:rPr lang="en-AU" sz="2325" dirty="0"/>
            </a:br>
            <a:br>
              <a:rPr lang="en-AU" sz="2325" dirty="0"/>
            </a:br>
            <a:br>
              <a:rPr lang="en-AU" sz="2325" dirty="0"/>
            </a:br>
            <a:br>
              <a:rPr lang="en-AU" sz="2325" dirty="0"/>
            </a:br>
            <a:br>
              <a:rPr lang="en-AU" sz="2325" dirty="0"/>
            </a:br>
            <a:br>
              <a:rPr lang="en-AU" sz="2325" dirty="0"/>
            </a:br>
            <a:br>
              <a:rPr lang="en-AU" sz="2325" dirty="0"/>
            </a:br>
            <a:r>
              <a:rPr lang="en-AU" sz="2025" dirty="0">
                <a:latin typeface="Calibri" panose="020F0502020204030204" pitchFamily="34" charset="0"/>
                <a:cs typeface="Calibri" panose="020F0502020204030204" pitchFamily="34" charset="0"/>
              </a:rPr>
              <a:t>Intensification of ambient electric fields by </a:t>
            </a:r>
            <a:br>
              <a:rPr lang="en-AU" sz="2025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2025" dirty="0">
                <a:latin typeface="Calibri" panose="020F0502020204030204" pitchFamily="34" charset="0"/>
                <a:cs typeface="Calibri" panose="020F0502020204030204" pitchFamily="34" charset="0"/>
              </a:rPr>
              <a:t>(1) conducting cylinders  </a:t>
            </a:r>
            <a:br>
              <a:rPr lang="en-AU" sz="2025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2025" dirty="0">
                <a:latin typeface="Calibri" panose="020F0502020204030204" pitchFamily="34" charset="0"/>
                <a:cs typeface="Calibri" panose="020F0502020204030204" pitchFamily="34" charset="0"/>
              </a:rPr>
              <a:t>(2) surface charges on insulating planes.</a:t>
            </a:r>
            <a:br>
              <a:rPr lang="en-AU" sz="2025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2325" dirty="0"/>
            </a:br>
            <a:r>
              <a:rPr lang="en-AU" sz="2025" dirty="0"/>
              <a:t>John J Lowke, Eugene Tam and Anthony Murphy.</a:t>
            </a:r>
            <a:br>
              <a:rPr lang="en-AU" sz="2025" dirty="0"/>
            </a:br>
            <a:r>
              <a:rPr lang="en-AU" sz="2025" dirty="0"/>
              <a:t>CSIRO Manufacturing, Lindfield, Sydney NSW</a:t>
            </a:r>
            <a:br>
              <a:rPr lang="en-AU" sz="2700" dirty="0"/>
            </a:br>
            <a:br>
              <a:rPr lang="en-AU" b="1" u="sng" dirty="0"/>
            </a:br>
            <a:endParaRPr lang="en-AU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872CCB7-7817-42B7-AACC-203FE1277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5" t="56000" r="54945" b="11143"/>
          <a:stretch>
            <a:fillRect/>
          </a:stretch>
        </p:blipFill>
        <p:spPr bwMode="auto">
          <a:xfrm>
            <a:off x="598435" y="3325324"/>
            <a:ext cx="1624394" cy="220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66325E-0E32-49EE-B20D-495A54D5A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438" y="3305442"/>
            <a:ext cx="2998251" cy="22261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B37ED7-4B98-46AE-8D4E-D2D414A5B9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522" t="55535" r="34010"/>
          <a:stretch/>
        </p:blipFill>
        <p:spPr>
          <a:xfrm>
            <a:off x="6578400" y="3012428"/>
            <a:ext cx="1531307" cy="26335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790D49-10A5-47C7-ABC8-C6931D067F24}"/>
              </a:ext>
            </a:extLst>
          </p:cNvPr>
          <p:cNvSpPr txBox="1"/>
          <p:nvPr/>
        </p:nvSpPr>
        <p:spPr>
          <a:xfrm>
            <a:off x="1081648" y="5671862"/>
            <a:ext cx="8707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b="1" dirty="0"/>
              <a:t>Aircraft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D64B81-6CB6-48FE-ACBE-80BA2D916A6C}"/>
              </a:ext>
            </a:extLst>
          </p:cNvPr>
          <p:cNvSpPr txBox="1"/>
          <p:nvPr/>
        </p:nvSpPr>
        <p:spPr>
          <a:xfrm>
            <a:off x="4234609" y="5645987"/>
            <a:ext cx="53732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b="1" dirty="0"/>
              <a:t>Hail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727276-6027-4FDE-A71B-F8D1282F6576}"/>
              </a:ext>
            </a:extLst>
          </p:cNvPr>
          <p:cNvSpPr txBox="1"/>
          <p:nvPr/>
        </p:nvSpPr>
        <p:spPr>
          <a:xfrm>
            <a:off x="7102203" y="5671862"/>
            <a:ext cx="6126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b="1" dirty="0"/>
              <a:t>Mice</a:t>
            </a:r>
          </a:p>
        </p:txBody>
      </p:sp>
    </p:spTree>
    <p:extLst>
      <p:ext uri="{BB962C8B-B14F-4D97-AF65-F5344CB8AC3E}">
        <p14:creationId xmlns:p14="http://schemas.microsoft.com/office/powerpoint/2010/main" val="91815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10</a:t>
            </a:fld>
            <a:r>
              <a:rPr lang="en-AU" altLang="en-US"/>
              <a:t>  |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63688" y="692696"/>
            <a:ext cx="6028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Ionization and Attachment Coefficients in Air at 1 bar.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"/>
          <a:stretch>
            <a:fillRect/>
          </a:stretch>
        </p:blipFill>
        <p:spPr bwMode="auto">
          <a:xfrm>
            <a:off x="1763688" y="1124744"/>
            <a:ext cx="6223397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017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5B93FC-F15B-493D-B4AF-ADA83E623991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" t="5894" r="48241" b="71494"/>
          <a:stretch/>
        </p:blipFill>
        <p:spPr>
          <a:xfrm>
            <a:off x="1808745" y="1916832"/>
            <a:ext cx="5526510" cy="33036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2C965F-47EC-4F57-B4D9-80257CE26D40}"/>
              </a:ext>
            </a:extLst>
          </p:cNvPr>
          <p:cNvSpPr txBox="1"/>
          <p:nvPr/>
        </p:nvSpPr>
        <p:spPr>
          <a:xfrm>
            <a:off x="1331640" y="593273"/>
            <a:ext cx="7027101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100" b="1" dirty="0"/>
              <a:t>Equilibrium Particle Densities</a:t>
            </a:r>
          </a:p>
          <a:p>
            <a:pPr algn="ctr"/>
            <a:r>
              <a:rPr lang="en-AU" sz="2100" b="1" dirty="0"/>
              <a:t>   </a:t>
            </a:r>
            <a:r>
              <a:rPr lang="en-AU" sz="1500" b="1" dirty="0"/>
              <a:t>electrons, positive ions, negative ions and singlet delta metastable molecules</a:t>
            </a:r>
          </a:p>
        </p:txBody>
      </p:sp>
    </p:spTree>
    <p:extLst>
      <p:ext uri="{BB962C8B-B14F-4D97-AF65-F5344CB8AC3E}">
        <p14:creationId xmlns:p14="http://schemas.microsoft.com/office/powerpoint/2010/main" val="1182743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CA8C07-02DB-4B9A-97E4-34295E0284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D0750-118D-497D-AA85-19DA661976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12</a:t>
            </a:fld>
            <a:r>
              <a:rPr lang="en-AU" altLang="en-US"/>
              <a:t>  |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BC876C-2F2B-45CE-8305-00428D16F2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8" r="4966" b="23784"/>
          <a:stretch/>
        </p:blipFill>
        <p:spPr>
          <a:xfrm>
            <a:off x="179512" y="1196752"/>
            <a:ext cx="4842402" cy="4922322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DABD5B98-1074-41E9-A97A-B5CA3DDAFD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" t="7881" r="16826" b="13793"/>
          <a:stretch/>
        </p:blipFill>
        <p:spPr>
          <a:xfrm rot="16200000">
            <a:off x="4238244" y="655114"/>
            <a:ext cx="3904715" cy="554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200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C637C9-74DD-42C1-962B-04BC68B203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A5612E-CD80-4B57-BD32-B9E56B25D8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13</a:t>
            </a:fld>
            <a:r>
              <a:rPr lang="en-AU" altLang="en-US"/>
              <a:t>  |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5430C1-4D9A-488B-AD14-6219D26CBD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4" t="15758" r="21525" b="9264"/>
          <a:stretch/>
        </p:blipFill>
        <p:spPr>
          <a:xfrm rot="16200000">
            <a:off x="2643300" y="389149"/>
            <a:ext cx="4519124" cy="656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07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7851F2-C650-4F65-8F76-72C04A7040F7}"/>
              </a:ext>
            </a:extLst>
          </p:cNvPr>
          <p:cNvSpPr/>
          <p:nvPr/>
        </p:nvSpPr>
        <p:spPr>
          <a:xfrm>
            <a:off x="4114931" y="1230838"/>
            <a:ext cx="3898596" cy="5049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endParaRPr lang="en-AU" sz="788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AU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                                 </a:t>
            </a:r>
            <a:endParaRPr lang="en-AU" sz="788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AU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AU" sz="788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endParaRPr lang="en-AU" sz="788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AU" sz="788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en-AU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</a:t>
            </a:r>
            <a:r>
              <a:rPr lang="en-AU" sz="15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= Q/4πε</a:t>
            </a:r>
            <a:r>
              <a:rPr lang="en-AU" sz="1500" b="1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AU" sz="15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AU" sz="1500" b="1" baseline="30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AU" sz="15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endParaRPr lang="en-AU" sz="15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AU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</a:t>
            </a:r>
            <a:r>
              <a:rPr lang="en-AU" sz="15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 = Q/4πε</a:t>
            </a:r>
            <a:r>
              <a:rPr lang="en-AU" sz="1500" b="1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AU" sz="15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endParaRPr lang="en-AU" sz="15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</a:t>
            </a:r>
            <a:endParaRPr lang="en-AU" sz="788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AU" sz="15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Total Potential =  E</a:t>
            </a:r>
            <a:r>
              <a:rPr lang="en-AU" sz="1500" b="1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AU" sz="15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 - Q/4πε</a:t>
            </a:r>
            <a:r>
              <a:rPr lang="en-AU" sz="1500" b="1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AU" sz="15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 = 0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AU" sz="15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Q = 4πε</a:t>
            </a:r>
            <a:r>
              <a:rPr lang="en-AU" sz="1500" b="1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AU" sz="15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 E</a:t>
            </a:r>
            <a:r>
              <a:rPr lang="en-AU" sz="1500" b="1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AU" sz="15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endParaRPr lang="en-AU" sz="15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AU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AU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AU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</a:t>
            </a:r>
            <a:r>
              <a:rPr lang="en-AU" sz="15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Electric Field</a:t>
            </a:r>
            <a:r>
              <a:rPr lang="en-AU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AU" sz="15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Q/4πε</a:t>
            </a:r>
            <a:r>
              <a:rPr lang="en-AU" sz="1500" b="1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AU" sz="15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AU" sz="1500" b="1" baseline="30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AU" sz="15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AU" sz="15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AU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</a:t>
            </a:r>
            <a:r>
              <a:rPr lang="en-AU" sz="15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E</a:t>
            </a:r>
            <a:r>
              <a:rPr lang="en-AU" sz="1500" b="1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AU" sz="15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L/R</a:t>
            </a:r>
            <a:endParaRPr lang="en-AU" sz="15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endParaRPr lang="en-AU" sz="788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AU" sz="788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AU" sz="788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EC593C-069D-4F65-A142-C1D7229B65BD}"/>
              </a:ext>
            </a:extLst>
          </p:cNvPr>
          <p:cNvSpPr/>
          <p:nvPr/>
        </p:nvSpPr>
        <p:spPr>
          <a:xfrm>
            <a:off x="2950894" y="1845856"/>
            <a:ext cx="257175" cy="36142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AU"/>
          </a:p>
        </p:txBody>
      </p:sp>
      <p:sp>
        <p:nvSpPr>
          <p:cNvPr id="5" name="Chord 4">
            <a:extLst>
              <a:ext uri="{FF2B5EF4-FFF2-40B4-BE49-F238E27FC236}">
                <a16:creationId xmlns:a16="http://schemas.microsoft.com/office/drawing/2014/main" id="{499AC402-350B-456B-97C6-81D62F345EC0}"/>
              </a:ext>
            </a:extLst>
          </p:cNvPr>
          <p:cNvSpPr/>
          <p:nvPr/>
        </p:nvSpPr>
        <p:spPr>
          <a:xfrm rot="6750945">
            <a:off x="2940833" y="1676429"/>
            <a:ext cx="265748" cy="281940"/>
          </a:xfrm>
          <a:prstGeom prst="chord">
            <a:avLst>
              <a:gd name="adj1" fmla="val 2700000"/>
              <a:gd name="adj2" fmla="val 158689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A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BEA45E5-9C93-43B4-BFDB-B5874DDCEC1E}"/>
              </a:ext>
            </a:extLst>
          </p:cNvPr>
          <p:cNvCxnSpPr/>
          <p:nvPr/>
        </p:nvCxnSpPr>
        <p:spPr>
          <a:xfrm flipV="1">
            <a:off x="1926193" y="1707357"/>
            <a:ext cx="33814" cy="172164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2626A2-5F5C-4612-98B2-3B9E98F0B675}"/>
              </a:ext>
            </a:extLst>
          </p:cNvPr>
          <p:cNvCxnSpPr/>
          <p:nvPr/>
        </p:nvCxnSpPr>
        <p:spPr>
          <a:xfrm flipH="1">
            <a:off x="1892379" y="3783671"/>
            <a:ext cx="33814" cy="16859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990F6E-A610-4703-AABF-3A293CA8CB4D}"/>
              </a:ext>
            </a:extLst>
          </p:cNvPr>
          <p:cNvCxnSpPr>
            <a:cxnSpLocks/>
          </p:cNvCxnSpPr>
          <p:nvPr/>
        </p:nvCxnSpPr>
        <p:spPr>
          <a:xfrm flipV="1">
            <a:off x="774039" y="5476740"/>
            <a:ext cx="3340892" cy="1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BC7630D-AF32-416D-85CD-9D0B8DD9C0AB}"/>
              </a:ext>
            </a:extLst>
          </p:cNvPr>
          <p:cNvSpPr/>
          <p:nvPr/>
        </p:nvSpPr>
        <p:spPr>
          <a:xfrm>
            <a:off x="771877" y="5195076"/>
            <a:ext cx="659155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AU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 = 0</a:t>
            </a:r>
            <a:endParaRPr lang="en-AU" sz="788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AFDB36-5318-413F-8A31-517E5739492E}"/>
              </a:ext>
            </a:extLst>
          </p:cNvPr>
          <p:cNvSpPr/>
          <p:nvPr/>
        </p:nvSpPr>
        <p:spPr>
          <a:xfrm>
            <a:off x="1803367" y="3467836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endParaRPr lang="en-A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11EB4D-1BF5-4193-BFFA-15A5EF60B9D8}"/>
              </a:ext>
            </a:extLst>
          </p:cNvPr>
          <p:cNvSpPr/>
          <p:nvPr/>
        </p:nvSpPr>
        <p:spPr>
          <a:xfrm>
            <a:off x="707555" y="1699328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 = E</a:t>
            </a:r>
            <a:r>
              <a:rPr lang="en-AU" b="1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AU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endParaRPr lang="en-AU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D95030-049B-4D6B-955B-F126F90ADF75}"/>
              </a:ext>
            </a:extLst>
          </p:cNvPr>
          <p:cNvSpPr/>
          <p:nvPr/>
        </p:nvSpPr>
        <p:spPr>
          <a:xfrm>
            <a:off x="3413716" y="1090006"/>
            <a:ext cx="2676823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AU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Ambient Electric Field = E</a:t>
            </a:r>
            <a:r>
              <a:rPr lang="en-AU" b="1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endParaRPr lang="en-A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94F334-6CAB-4E27-93EA-D0F98F1DBF19}"/>
              </a:ext>
            </a:extLst>
          </p:cNvPr>
          <p:cNvSpPr txBox="1"/>
          <p:nvPr/>
        </p:nvSpPr>
        <p:spPr>
          <a:xfrm>
            <a:off x="331526" y="1442506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Ambient Potential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C35D164-F5EC-45F0-ACD3-CE3908015578}"/>
              </a:ext>
            </a:extLst>
          </p:cNvPr>
          <p:cNvSpPr/>
          <p:nvPr/>
        </p:nvSpPr>
        <p:spPr>
          <a:xfrm>
            <a:off x="3348889" y="1593545"/>
            <a:ext cx="1757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/>
              <a:t>Total Potential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F18142-4072-4811-8E76-599BDFED4C9C}"/>
              </a:ext>
            </a:extLst>
          </p:cNvPr>
          <p:cNvSpPr/>
          <p:nvPr/>
        </p:nvSpPr>
        <p:spPr>
          <a:xfrm>
            <a:off x="3568852" y="1817399"/>
            <a:ext cx="659155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AU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 = 0</a:t>
            </a:r>
            <a:endParaRPr lang="en-AU" sz="788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EB7407-77C0-4D93-BCB2-49E3A1CFDE57}"/>
              </a:ext>
            </a:extLst>
          </p:cNvPr>
          <p:cNvSpPr/>
          <p:nvPr/>
        </p:nvSpPr>
        <p:spPr>
          <a:xfrm>
            <a:off x="3517141" y="5195076"/>
            <a:ext cx="659155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AU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 = 0</a:t>
            </a:r>
            <a:endParaRPr lang="en-AU" sz="788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5B72E1-3676-43BC-A97A-40D9FC176F40}"/>
              </a:ext>
            </a:extLst>
          </p:cNvPr>
          <p:cNvSpPr txBox="1"/>
          <p:nvPr/>
        </p:nvSpPr>
        <p:spPr>
          <a:xfrm>
            <a:off x="2689057" y="1396590"/>
            <a:ext cx="7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Q   _ </a:t>
            </a:r>
          </a:p>
          <a:p>
            <a:r>
              <a:rPr lang="en-AU" b="1" dirty="0"/>
              <a:t> _   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43180D-77CA-4504-A614-63B29D9066C2}"/>
              </a:ext>
            </a:extLst>
          </p:cNvPr>
          <p:cNvSpPr txBox="1"/>
          <p:nvPr/>
        </p:nvSpPr>
        <p:spPr>
          <a:xfrm>
            <a:off x="5595442" y="165032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Potential from Charges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3D76E23-13C2-4915-BA07-F1F11967BA28}"/>
              </a:ext>
            </a:extLst>
          </p:cNvPr>
          <p:cNvCxnSpPr>
            <a:cxnSpLocks/>
          </p:cNvCxnSpPr>
          <p:nvPr/>
        </p:nvCxnSpPr>
        <p:spPr>
          <a:xfrm>
            <a:off x="2825535" y="5659310"/>
            <a:ext cx="4292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663CD92-D740-4362-B939-693C4405595A}"/>
              </a:ext>
            </a:extLst>
          </p:cNvPr>
          <p:cNvCxnSpPr>
            <a:cxnSpLocks/>
          </p:cNvCxnSpPr>
          <p:nvPr/>
        </p:nvCxnSpPr>
        <p:spPr>
          <a:xfrm>
            <a:off x="2912234" y="5754884"/>
            <a:ext cx="29167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EA26E99-7B8F-4001-B525-04FE5ACB6BBB}"/>
              </a:ext>
            </a:extLst>
          </p:cNvPr>
          <p:cNvCxnSpPr>
            <a:cxnSpLocks/>
          </p:cNvCxnSpPr>
          <p:nvPr/>
        </p:nvCxnSpPr>
        <p:spPr>
          <a:xfrm>
            <a:off x="3000923" y="5827627"/>
            <a:ext cx="1143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7EFE60-44B9-4187-A595-ED34EEB54906}"/>
              </a:ext>
            </a:extLst>
          </p:cNvPr>
          <p:cNvCxnSpPr>
            <a:cxnSpLocks/>
          </p:cNvCxnSpPr>
          <p:nvPr/>
        </p:nvCxnSpPr>
        <p:spPr>
          <a:xfrm flipV="1">
            <a:off x="3058073" y="5460139"/>
            <a:ext cx="0" cy="1796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8213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2C1AEF-2BAE-4421-96F4-F41FE5F0D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028" y="1385332"/>
            <a:ext cx="5212494" cy="3243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5FC4F3-0B28-44D6-BCA6-929AA0250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858" y="942975"/>
            <a:ext cx="16323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754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B7FEFDDF-862A-4ED2-A3FE-5FA670B999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3" t="10411" r="364"/>
          <a:stretch/>
        </p:blipFill>
        <p:spPr>
          <a:xfrm>
            <a:off x="-324544" y="836712"/>
            <a:ext cx="6341301" cy="46080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BE228A-0DF0-4A80-8D08-5054E503A8C6}"/>
              </a:ext>
            </a:extLst>
          </p:cNvPr>
          <p:cNvSpPr txBox="1"/>
          <p:nvPr/>
        </p:nvSpPr>
        <p:spPr>
          <a:xfrm>
            <a:off x="4817174" y="1090109"/>
            <a:ext cx="4326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From C. </a:t>
            </a:r>
            <a:r>
              <a:rPr lang="en-AU" dirty="0" err="1"/>
              <a:t>Karch</a:t>
            </a:r>
            <a:r>
              <a:rPr lang="en-AU" dirty="0"/>
              <a:t> et al, </a:t>
            </a:r>
            <a:r>
              <a:rPr lang="en-AU" dirty="0" err="1"/>
              <a:t>Deutscher</a:t>
            </a:r>
            <a:r>
              <a:rPr lang="en-AU" dirty="0"/>
              <a:t> </a:t>
            </a:r>
            <a:r>
              <a:rPr lang="en-AU" dirty="0" err="1"/>
              <a:t>Luft</a:t>
            </a:r>
            <a:r>
              <a:rPr lang="en-AU" dirty="0"/>
              <a:t> und </a:t>
            </a:r>
          </a:p>
          <a:p>
            <a:r>
              <a:rPr lang="en-AU" dirty="0" err="1"/>
              <a:t>Raumfahrtkongress</a:t>
            </a:r>
            <a:r>
              <a:rPr lang="en-AU" dirty="0"/>
              <a:t> 2012 Doc 450139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D2BB31-E2A8-4A42-AED6-63F4972566A4}"/>
              </a:ext>
            </a:extLst>
          </p:cNvPr>
          <p:cNvSpPr txBox="1"/>
          <p:nvPr/>
        </p:nvSpPr>
        <p:spPr>
          <a:xfrm>
            <a:off x="5824603" y="3609844"/>
            <a:ext cx="303640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b="1" dirty="0"/>
              <a:t>Background Field  0.1 MV/m</a:t>
            </a:r>
          </a:p>
          <a:p>
            <a:r>
              <a:rPr lang="en-AU" sz="1500" b="1" dirty="0"/>
              <a:t>Fields accentuated to 2.6 MV/m</a:t>
            </a:r>
          </a:p>
          <a:p>
            <a:r>
              <a:rPr lang="en-AU" sz="1500" b="1" dirty="0"/>
              <a:t>For Airbus fuselage</a:t>
            </a:r>
          </a:p>
        </p:txBody>
      </p:sp>
    </p:spTree>
    <p:extLst>
      <p:ext uri="{BB962C8B-B14F-4D97-AF65-F5344CB8AC3E}">
        <p14:creationId xmlns:p14="http://schemas.microsoft.com/office/powerpoint/2010/main" val="2936759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E4635C-24BE-4886-82E3-1E0E5950A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473875"/>
            <a:ext cx="5096530" cy="37841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294D58-6390-4113-B551-653324E42487}"/>
              </a:ext>
            </a:extLst>
          </p:cNvPr>
          <p:cNvSpPr txBox="1"/>
          <p:nvPr/>
        </p:nvSpPr>
        <p:spPr>
          <a:xfrm>
            <a:off x="4139952" y="476672"/>
            <a:ext cx="62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Hail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A1A2F5-3BE8-453B-92D2-E5B1E1758860}"/>
              </a:ext>
            </a:extLst>
          </p:cNvPr>
          <p:cNvSpPr txBox="1"/>
          <p:nvPr/>
        </p:nvSpPr>
        <p:spPr>
          <a:xfrm>
            <a:off x="5750389" y="1473875"/>
            <a:ext cx="339766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b="1" dirty="0"/>
              <a:t>“Prediction of Lightning Inception”</a:t>
            </a:r>
          </a:p>
          <a:p>
            <a:r>
              <a:rPr lang="en-AU" sz="1500" b="1" dirty="0"/>
              <a:t>Phys Rev Letters 115, 015002, 2015</a:t>
            </a:r>
          </a:p>
          <a:p>
            <a:r>
              <a:rPr lang="en-AU" sz="1500" b="1" dirty="0"/>
              <a:t>Ute Ebert et 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6465EF-6D6D-43E3-9914-726F05F9A07F}"/>
              </a:ext>
            </a:extLst>
          </p:cNvPr>
          <p:cNvSpPr txBox="1"/>
          <p:nvPr/>
        </p:nvSpPr>
        <p:spPr>
          <a:xfrm>
            <a:off x="5447177" y="3152001"/>
            <a:ext cx="36872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b="1" dirty="0"/>
              <a:t>The Physics and Chemistry of Clouds.</a:t>
            </a:r>
          </a:p>
          <a:p>
            <a:r>
              <a:rPr lang="en-AU" sz="1500" b="1" dirty="0"/>
              <a:t>D Lamb and J </a:t>
            </a:r>
            <a:r>
              <a:rPr lang="en-AU" sz="1500" b="1" dirty="0" err="1"/>
              <a:t>Verlinde</a:t>
            </a:r>
            <a:endParaRPr lang="en-AU" sz="1500" b="1" dirty="0"/>
          </a:p>
        </p:txBody>
      </p:sp>
    </p:spTree>
    <p:extLst>
      <p:ext uri="{BB962C8B-B14F-4D97-AF65-F5344CB8AC3E}">
        <p14:creationId xmlns:p14="http://schemas.microsoft.com/office/powerpoint/2010/main" val="1806150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3C3921-2A5B-4CA1-9C0E-063CD0C69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71" y="2319583"/>
            <a:ext cx="2858272" cy="26107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68962B-C2C6-4F59-A5C5-7DE7DBA16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404" y="1701206"/>
            <a:ext cx="2028440" cy="356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81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04D442-1FA7-49D5-AAD2-315589686F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4F272F-BAC6-4DE8-B211-B53D5F4D09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7</a:t>
            </a:fld>
            <a:r>
              <a:rPr lang="en-AU" altLang="en-US"/>
              <a:t>  |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101C8C-BB88-4641-8C04-36A5116D63EB}"/>
              </a:ext>
            </a:extLst>
          </p:cNvPr>
          <p:cNvSpPr/>
          <p:nvPr/>
        </p:nvSpPr>
        <p:spPr>
          <a:xfrm>
            <a:off x="2339752" y="1772816"/>
            <a:ext cx="144016" cy="3168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EF478B-0038-4CC2-AF3D-C0E69CCCC397}"/>
              </a:ext>
            </a:extLst>
          </p:cNvPr>
          <p:cNvSpPr/>
          <p:nvPr/>
        </p:nvSpPr>
        <p:spPr>
          <a:xfrm>
            <a:off x="6707947" y="1844824"/>
            <a:ext cx="144016" cy="3168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0BE99B-DD34-4329-9F2D-ED765E4926CD}"/>
              </a:ext>
            </a:extLst>
          </p:cNvPr>
          <p:cNvSpPr txBox="1"/>
          <p:nvPr/>
        </p:nvSpPr>
        <p:spPr>
          <a:xfrm>
            <a:off x="1710495" y="629650"/>
            <a:ext cx="62621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Charges collected on Insulating Windows</a:t>
            </a:r>
          </a:p>
          <a:p>
            <a:pPr algn="ctr"/>
            <a:r>
              <a:rPr lang="en-AU" sz="2400" b="1" dirty="0"/>
              <a:t> amplify background fields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D00A1A-E03B-47D8-86A3-D4D7DD1AC726}"/>
              </a:ext>
            </a:extLst>
          </p:cNvPr>
          <p:cNvSpPr txBox="1"/>
          <p:nvPr/>
        </p:nvSpPr>
        <p:spPr>
          <a:xfrm>
            <a:off x="803733" y="4595124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Field 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20E36C-4EF1-490D-BE9E-83ECF286B36C}"/>
              </a:ext>
            </a:extLst>
          </p:cNvPr>
          <p:cNvSpPr txBox="1"/>
          <p:nvPr/>
        </p:nvSpPr>
        <p:spPr>
          <a:xfrm>
            <a:off x="3096842" y="4599097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Field 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DFBBF2-A79C-4E8F-B438-45FDB4D83BEC}"/>
              </a:ext>
            </a:extLst>
          </p:cNvPr>
          <p:cNvSpPr txBox="1"/>
          <p:nvPr/>
        </p:nvSpPr>
        <p:spPr>
          <a:xfrm>
            <a:off x="7270743" y="464099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Field 2E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C6AB64-E43C-403F-9DDB-838471BE13F1}"/>
              </a:ext>
            </a:extLst>
          </p:cNvPr>
          <p:cNvSpPr txBox="1"/>
          <p:nvPr/>
        </p:nvSpPr>
        <p:spPr>
          <a:xfrm>
            <a:off x="5220179" y="464099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Field  zero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9CA985-E1DC-47C3-A79A-A292A7B2D9E9}"/>
              </a:ext>
            </a:extLst>
          </p:cNvPr>
          <p:cNvSpPr txBox="1"/>
          <p:nvPr/>
        </p:nvSpPr>
        <p:spPr>
          <a:xfrm>
            <a:off x="6358908" y="2354083"/>
            <a:ext cx="356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/>
              <a:t>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92258ED-EAF0-46C6-84CA-0E3EDDAFBB66}"/>
              </a:ext>
            </a:extLst>
          </p:cNvPr>
          <p:cNvSpPr/>
          <p:nvPr/>
        </p:nvSpPr>
        <p:spPr>
          <a:xfrm>
            <a:off x="6333693" y="3111605"/>
            <a:ext cx="356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b="1" dirty="0"/>
              <a:t>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E99D2BA-F750-42B4-9702-06955CA301B9}"/>
              </a:ext>
            </a:extLst>
          </p:cNvPr>
          <p:cNvSpPr/>
          <p:nvPr/>
        </p:nvSpPr>
        <p:spPr>
          <a:xfrm>
            <a:off x="6368089" y="4068136"/>
            <a:ext cx="356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b="1" dirty="0"/>
              <a:t>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69603BB-D767-4466-9B91-34A28CDB18AF}"/>
              </a:ext>
            </a:extLst>
          </p:cNvPr>
          <p:cNvCxnSpPr>
            <a:cxnSpLocks/>
          </p:cNvCxnSpPr>
          <p:nvPr/>
        </p:nvCxnSpPr>
        <p:spPr>
          <a:xfrm>
            <a:off x="803733" y="2177369"/>
            <a:ext cx="153601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9AFFFD1-43A5-40FE-AAF4-CCB04189641D}"/>
              </a:ext>
            </a:extLst>
          </p:cNvPr>
          <p:cNvCxnSpPr>
            <a:cxnSpLocks/>
          </p:cNvCxnSpPr>
          <p:nvPr/>
        </p:nvCxnSpPr>
        <p:spPr>
          <a:xfrm>
            <a:off x="5153862" y="2953867"/>
            <a:ext cx="153601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467C647-9E75-4937-BFF6-135437AB7DB9}"/>
              </a:ext>
            </a:extLst>
          </p:cNvPr>
          <p:cNvCxnSpPr>
            <a:cxnSpLocks/>
          </p:cNvCxnSpPr>
          <p:nvPr/>
        </p:nvCxnSpPr>
        <p:spPr>
          <a:xfrm>
            <a:off x="769212" y="3737355"/>
            <a:ext cx="153601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1B11C5B-9851-46F4-AF91-90D4D92645D7}"/>
              </a:ext>
            </a:extLst>
          </p:cNvPr>
          <p:cNvCxnSpPr>
            <a:cxnSpLocks/>
          </p:cNvCxnSpPr>
          <p:nvPr/>
        </p:nvCxnSpPr>
        <p:spPr>
          <a:xfrm>
            <a:off x="2483768" y="2181280"/>
            <a:ext cx="153601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094CB28-CF9B-46CE-80BA-6A50B74DD20F}"/>
              </a:ext>
            </a:extLst>
          </p:cNvPr>
          <p:cNvCxnSpPr>
            <a:cxnSpLocks/>
          </p:cNvCxnSpPr>
          <p:nvPr/>
        </p:nvCxnSpPr>
        <p:spPr>
          <a:xfrm>
            <a:off x="769212" y="2953867"/>
            <a:ext cx="153601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7783140-70E4-4DF4-B5B6-2951E76E5165}"/>
              </a:ext>
            </a:extLst>
          </p:cNvPr>
          <p:cNvCxnSpPr>
            <a:cxnSpLocks/>
          </p:cNvCxnSpPr>
          <p:nvPr/>
        </p:nvCxnSpPr>
        <p:spPr>
          <a:xfrm>
            <a:off x="2492152" y="2938233"/>
            <a:ext cx="153601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D28FDB8-7F14-4AE0-97D3-897B92ADE735}"/>
              </a:ext>
            </a:extLst>
          </p:cNvPr>
          <p:cNvCxnSpPr>
            <a:cxnSpLocks/>
          </p:cNvCxnSpPr>
          <p:nvPr/>
        </p:nvCxnSpPr>
        <p:spPr>
          <a:xfrm>
            <a:off x="5152117" y="2255952"/>
            <a:ext cx="153601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77ABA6C-BCB4-4689-B98E-4887B16F065E}"/>
              </a:ext>
            </a:extLst>
          </p:cNvPr>
          <p:cNvCxnSpPr>
            <a:cxnSpLocks/>
          </p:cNvCxnSpPr>
          <p:nvPr/>
        </p:nvCxnSpPr>
        <p:spPr>
          <a:xfrm>
            <a:off x="5171925" y="3856367"/>
            <a:ext cx="153601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8E49F2E-F18A-4018-B7B1-DB50B517B488}"/>
              </a:ext>
            </a:extLst>
          </p:cNvPr>
          <p:cNvCxnSpPr>
            <a:cxnSpLocks/>
          </p:cNvCxnSpPr>
          <p:nvPr/>
        </p:nvCxnSpPr>
        <p:spPr>
          <a:xfrm>
            <a:off x="2492152" y="3737355"/>
            <a:ext cx="153601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A825C7B-66EF-47FF-AD5D-F6C3B97B13AE}"/>
              </a:ext>
            </a:extLst>
          </p:cNvPr>
          <p:cNvCxnSpPr>
            <a:cxnSpLocks/>
            <a:stCxn id="37" idx="1"/>
          </p:cNvCxnSpPr>
          <p:nvPr/>
        </p:nvCxnSpPr>
        <p:spPr>
          <a:xfrm flipH="1" flipV="1">
            <a:off x="5246257" y="4293097"/>
            <a:ext cx="1121832" cy="587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AB1628F-06BB-46C9-89DA-69E752F64B23}"/>
              </a:ext>
            </a:extLst>
          </p:cNvPr>
          <p:cNvCxnSpPr>
            <a:cxnSpLocks/>
          </p:cNvCxnSpPr>
          <p:nvPr/>
        </p:nvCxnSpPr>
        <p:spPr>
          <a:xfrm>
            <a:off x="6874031" y="2255952"/>
            <a:ext cx="153601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F78D14A-9C2A-428E-AF7E-F8BB0E5F92D1}"/>
              </a:ext>
            </a:extLst>
          </p:cNvPr>
          <p:cNvCxnSpPr>
            <a:cxnSpLocks/>
          </p:cNvCxnSpPr>
          <p:nvPr/>
        </p:nvCxnSpPr>
        <p:spPr>
          <a:xfrm>
            <a:off x="6851963" y="2603837"/>
            <a:ext cx="153601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8394CC0-8BFF-418A-A70D-B9F733625CBA}"/>
              </a:ext>
            </a:extLst>
          </p:cNvPr>
          <p:cNvCxnSpPr>
            <a:cxnSpLocks/>
          </p:cNvCxnSpPr>
          <p:nvPr/>
        </p:nvCxnSpPr>
        <p:spPr>
          <a:xfrm>
            <a:off x="6874031" y="2933901"/>
            <a:ext cx="153601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6B239A7-7692-4A1A-BDE1-F34880114A34}"/>
              </a:ext>
            </a:extLst>
          </p:cNvPr>
          <p:cNvCxnSpPr>
            <a:cxnSpLocks/>
          </p:cNvCxnSpPr>
          <p:nvPr/>
        </p:nvCxnSpPr>
        <p:spPr>
          <a:xfrm>
            <a:off x="6874031" y="3388756"/>
            <a:ext cx="153601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20EE554-0D42-4825-93B3-9BA201BE1A42}"/>
              </a:ext>
            </a:extLst>
          </p:cNvPr>
          <p:cNvCxnSpPr>
            <a:cxnSpLocks/>
          </p:cNvCxnSpPr>
          <p:nvPr/>
        </p:nvCxnSpPr>
        <p:spPr>
          <a:xfrm>
            <a:off x="6874031" y="3833700"/>
            <a:ext cx="153601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274A5C4-15DC-407F-9AFF-4C10444DD4F9}"/>
              </a:ext>
            </a:extLst>
          </p:cNvPr>
          <p:cNvCxnSpPr>
            <a:cxnSpLocks/>
          </p:cNvCxnSpPr>
          <p:nvPr/>
        </p:nvCxnSpPr>
        <p:spPr>
          <a:xfrm>
            <a:off x="6851963" y="4293096"/>
            <a:ext cx="153601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94A6E31-0B1A-4488-99D1-F359EB8F323A}"/>
              </a:ext>
            </a:extLst>
          </p:cNvPr>
          <p:cNvCxnSpPr>
            <a:cxnSpLocks/>
          </p:cNvCxnSpPr>
          <p:nvPr/>
        </p:nvCxnSpPr>
        <p:spPr>
          <a:xfrm flipH="1" flipV="1">
            <a:off x="5237076" y="3334180"/>
            <a:ext cx="1121832" cy="587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D2BE2AE-647F-43E0-AEF3-AC4723A22AF0}"/>
              </a:ext>
            </a:extLst>
          </p:cNvPr>
          <p:cNvCxnSpPr>
            <a:cxnSpLocks/>
          </p:cNvCxnSpPr>
          <p:nvPr/>
        </p:nvCxnSpPr>
        <p:spPr>
          <a:xfrm flipH="1" flipV="1">
            <a:off x="5194075" y="2582114"/>
            <a:ext cx="1121832" cy="587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21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D3005A-A04C-42C0-881F-35EB7B87DD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8</a:t>
            </a:fld>
            <a:r>
              <a:rPr lang="en-AU" altLang="en-US"/>
              <a:t>  |</a:t>
            </a:r>
          </a:p>
        </p:txBody>
      </p:sp>
      <p:pic>
        <p:nvPicPr>
          <p:cNvPr id="1026" name="Picture 5" descr="InitialNegIon">
            <a:extLst>
              <a:ext uri="{FF2B5EF4-FFF2-40B4-BE49-F238E27FC236}">
                <a16:creationId xmlns:a16="http://schemas.microsoft.com/office/drawing/2014/main" id="{CA2F9C36-F1BC-41D3-92A2-2AA155F47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9" r="30315" b="2931"/>
          <a:stretch>
            <a:fillRect/>
          </a:stretch>
        </p:blipFill>
        <p:spPr bwMode="auto">
          <a:xfrm>
            <a:off x="1492014" y="1866532"/>
            <a:ext cx="1536937" cy="3285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6" descr="InitField">
            <a:extLst>
              <a:ext uri="{FF2B5EF4-FFF2-40B4-BE49-F238E27FC236}">
                <a16:creationId xmlns:a16="http://schemas.microsoft.com/office/drawing/2014/main" id="{5233F5C4-EFE3-4E81-8F05-5D16B96F1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5" b="29857"/>
          <a:stretch>
            <a:fillRect/>
          </a:stretch>
        </p:blipFill>
        <p:spPr bwMode="auto">
          <a:xfrm>
            <a:off x="4399828" y="1877693"/>
            <a:ext cx="3137831" cy="3660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C8E487-CD5A-4EBB-A35C-E809405DF6EA}"/>
              </a:ext>
            </a:extLst>
          </p:cNvPr>
          <p:cNvSpPr/>
          <p:nvPr/>
        </p:nvSpPr>
        <p:spPr>
          <a:xfrm>
            <a:off x="2286000" y="53885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AU" b="1" dirty="0"/>
              <a:t>Charges collected on surfaces can</a:t>
            </a:r>
          </a:p>
          <a:p>
            <a:pPr algn="ctr"/>
            <a:r>
              <a:rPr lang="en-AU" b="1" dirty="0"/>
              <a:t> double background fields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6AEA9F-CA40-4848-82BC-872E9D000F11}"/>
              </a:ext>
            </a:extLst>
          </p:cNvPr>
          <p:cNvSpPr txBox="1"/>
          <p:nvPr/>
        </p:nvSpPr>
        <p:spPr>
          <a:xfrm>
            <a:off x="1136738" y="5281422"/>
            <a:ext cx="664957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b="1" dirty="0"/>
              <a:t>Log Charge Densities; /cc                                        Electric fields;  kV/cm</a:t>
            </a:r>
          </a:p>
        </p:txBody>
      </p:sp>
    </p:spTree>
    <p:extLst>
      <p:ext uri="{BB962C8B-B14F-4D97-AF65-F5344CB8AC3E}">
        <p14:creationId xmlns:p14="http://schemas.microsoft.com/office/powerpoint/2010/main" val="2621380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39CBC5-FDC2-47D2-B9E9-7E4101F574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9</a:t>
            </a:fld>
            <a:r>
              <a:rPr lang="en-AU" altLang="en-US"/>
              <a:t>  |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CF68AA-8A2F-4A49-8F49-B0ECAD265B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010"/>
          <a:stretch/>
        </p:blipFill>
        <p:spPr>
          <a:xfrm>
            <a:off x="2371446" y="1772816"/>
            <a:ext cx="4401108" cy="34740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A35971-6146-458A-B2C5-FB8D0F464028}"/>
              </a:ext>
            </a:extLst>
          </p:cNvPr>
          <p:cNvSpPr txBox="1"/>
          <p:nvPr/>
        </p:nvSpPr>
        <p:spPr>
          <a:xfrm>
            <a:off x="2716446" y="764704"/>
            <a:ext cx="38934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b="1" dirty="0" err="1"/>
              <a:t>Tumors</a:t>
            </a:r>
            <a:r>
              <a:rPr lang="en-AU" b="1" dirty="0"/>
              <a:t> in 5 mice</a:t>
            </a:r>
          </a:p>
          <a:p>
            <a:pPr algn="ctr"/>
            <a:r>
              <a:rPr lang="fr-FR" sz="1200" dirty="0"/>
              <a:t>E </a:t>
            </a:r>
            <a:r>
              <a:rPr lang="fr-FR" sz="1200" dirty="0" err="1"/>
              <a:t>Szili</a:t>
            </a:r>
            <a:r>
              <a:rPr lang="fr-FR" sz="1200" dirty="0"/>
              <a:t>, Plasma Sources </a:t>
            </a:r>
            <a:r>
              <a:rPr lang="fr-FR" sz="1200" dirty="0" err="1"/>
              <a:t>Sci</a:t>
            </a:r>
            <a:r>
              <a:rPr lang="fr-FR" sz="1200" dirty="0"/>
              <a:t>. </a:t>
            </a:r>
            <a:r>
              <a:rPr lang="fr-FR" sz="1200" dirty="0" err="1"/>
              <a:t>Technol</a:t>
            </a:r>
            <a:r>
              <a:rPr lang="fr-FR" sz="1200" dirty="0"/>
              <a:t>. 27 (2018) 01400</a:t>
            </a:r>
            <a:endParaRPr lang="en-AU" sz="1200" b="1" dirty="0"/>
          </a:p>
        </p:txBody>
      </p:sp>
    </p:spTree>
    <p:extLst>
      <p:ext uri="{BB962C8B-B14F-4D97-AF65-F5344CB8AC3E}">
        <p14:creationId xmlns:p14="http://schemas.microsoft.com/office/powerpoint/2010/main" val="448480301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">
  <a:themeElements>
    <a:clrScheme name="CSIRO Midday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313C"/>
      </a:accent2>
      <a:accent3>
        <a:srgbClr val="78BE20"/>
      </a:accent3>
      <a:accent4>
        <a:srgbClr val="4A7729"/>
      </a:accent4>
      <a:accent5>
        <a:srgbClr val="9FAEE5"/>
      </a:accent5>
      <a:accent6>
        <a:srgbClr val="1E22AA"/>
      </a:accent6>
      <a:hlink>
        <a:srgbClr val="41B6E6"/>
      </a:hlink>
      <a:folHlink>
        <a:srgbClr val="004B87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CSIRO_PowerPoint_120322</Template>
  <TotalTime>5698</TotalTime>
  <Words>251</Words>
  <Application>Microsoft Office PowerPoint</Application>
  <PresentationFormat>On-screen Show (4:3)</PresentationFormat>
  <Paragraphs>68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PowerPoint</vt:lpstr>
      <vt:lpstr>                         Intensification of ambient electric fields by  (1) conducting cylinders   (2) surface charges on insulating planes.  John J Lowke, Eugene Tam and Anthony Murphy. CSIRO Manufacturing, Lindfield, Sydney NSW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CSIRO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Lowke, John (CMSE, Lindfield)</dc:creator>
  <cp:lastModifiedBy>Lowke, John (Manufacturing, Lindfield)</cp:lastModifiedBy>
  <cp:revision>196</cp:revision>
  <cp:lastPrinted>2019-08-29T05:11:51Z</cp:lastPrinted>
  <dcterms:created xsi:type="dcterms:W3CDTF">2012-11-20T03:25:31Z</dcterms:created>
  <dcterms:modified xsi:type="dcterms:W3CDTF">2020-02-10T06:19:45Z</dcterms:modified>
</cp:coreProperties>
</file>